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8" r:id="rId3"/>
    <p:sldId id="259" r:id="rId4"/>
    <p:sldId id="308" r:id="rId5"/>
    <p:sldId id="311" r:id="rId6"/>
    <p:sldId id="313" r:id="rId7"/>
    <p:sldId id="312" r:id="rId8"/>
    <p:sldId id="328" r:id="rId9"/>
    <p:sldId id="329" r:id="rId10"/>
    <p:sldId id="327" r:id="rId11"/>
    <p:sldId id="314" r:id="rId12"/>
    <p:sldId id="316" r:id="rId13"/>
    <p:sldId id="317" r:id="rId14"/>
    <p:sldId id="306" r:id="rId15"/>
    <p:sldId id="318" r:id="rId16"/>
    <p:sldId id="319" r:id="rId17"/>
    <p:sldId id="321" r:id="rId18"/>
    <p:sldId id="322" r:id="rId19"/>
    <p:sldId id="299" r:id="rId20"/>
    <p:sldId id="323" r:id="rId21"/>
    <p:sldId id="300" r:id="rId22"/>
    <p:sldId id="325" r:id="rId23"/>
    <p:sldId id="280" r:id="rId24"/>
    <p:sldId id="326" r:id="rId25"/>
  </p:sldIdLst>
  <p:sldSz cx="9144000" cy="5143500" type="screen16x9"/>
  <p:notesSz cx="6858000" cy="9144000"/>
  <p:embeddedFontLst>
    <p:embeddedFont>
      <p:font typeface="Premier League" panose="02000500000000000000"/>
      <p:regular r:id="rId27"/>
    </p:embeddedFont>
    <p:embeddedFont>
      <p:font typeface="Questrial" pitchFamily="2" charset="77"/>
      <p:regular r:id="rId28"/>
    </p:embeddedFont>
    <p:embeddedFont>
      <p:font typeface="Squada One" panose="02000000000000000000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72E1A-32D8-7D47-B34F-23AA96D692EC}" v="1" dt="2021-01-27T16:08:51.011"/>
    <p1510:client id="{FD2EB1C4-33A3-4000-890B-87848A0E597E}" v="333" dt="2021-01-27T14:35:56.069"/>
  </p1510:revLst>
</p1510:revInfo>
</file>

<file path=ppt/tableStyles.xml><?xml version="1.0" encoding="utf-8"?>
<a:tblStyleLst xmlns:a="http://schemas.openxmlformats.org/drawingml/2006/main" def="{E7D48C78-7D08-48F8-AA7B-94AC35BE2066}">
  <a:tblStyle styleId="{E7D48C78-7D08-48F8-AA7B-94AC35BE20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 Jie Ong" userId="ce32859c3b00a37f" providerId="LiveId" clId="{FD2EB1C4-33A3-4000-890B-87848A0E597E}"/>
    <pc:docChg chg="undo custSel addSld delSld modSld sldOrd delMainMaster">
      <pc:chgData name="Yu Jie Ong" userId="ce32859c3b00a37f" providerId="LiveId" clId="{FD2EB1C4-33A3-4000-890B-87848A0E597E}" dt="2021-01-27T14:42:29.666" v="16501" actId="1076"/>
      <pc:docMkLst>
        <pc:docMk/>
      </pc:docMkLst>
      <pc:sldChg chg="addSp delSp modSp mod delAnim">
        <pc:chgData name="Yu Jie Ong" userId="ce32859c3b00a37f" providerId="LiveId" clId="{FD2EB1C4-33A3-4000-890B-87848A0E597E}" dt="2021-01-27T07:41:31.348" v="920" actId="20577"/>
        <pc:sldMkLst>
          <pc:docMk/>
          <pc:sldMk cId="0" sldId="256"/>
        </pc:sldMkLst>
        <pc:spChg chg="mod">
          <ac:chgData name="Yu Jie Ong" userId="ce32859c3b00a37f" providerId="LiveId" clId="{FD2EB1C4-33A3-4000-890B-87848A0E597E}" dt="2021-01-27T07:41:31.348" v="920" actId="20577"/>
          <ac:spMkLst>
            <pc:docMk/>
            <pc:sldMk cId="0" sldId="256"/>
            <ac:spMk id="156" creationId="{00000000-0000-0000-0000-000000000000}"/>
          </ac:spMkLst>
        </pc:spChg>
        <pc:spChg chg="mod">
          <ac:chgData name="Yu Jie Ong" userId="ce32859c3b00a37f" providerId="LiveId" clId="{FD2EB1C4-33A3-4000-890B-87848A0E597E}" dt="2021-01-19T09:24:06.686" v="39" actId="2711"/>
          <ac:spMkLst>
            <pc:docMk/>
            <pc:sldMk cId="0" sldId="256"/>
            <ac:spMk id="157" creationId="{00000000-0000-0000-0000-000000000000}"/>
          </ac:spMkLst>
        </pc:spChg>
        <pc:picChg chg="add del mod">
          <ac:chgData name="Yu Jie Ong" userId="ce32859c3b00a37f" providerId="LiveId" clId="{FD2EB1C4-33A3-4000-890B-87848A0E597E}" dt="2021-01-19T09:21:00.832" v="18" actId="478"/>
          <ac:picMkLst>
            <pc:docMk/>
            <pc:sldMk cId="0" sldId="256"/>
            <ac:picMk id="2" creationId="{A3721C2F-A478-49CB-9B0E-4BA71BFD343E}"/>
          </ac:picMkLst>
        </pc:picChg>
        <pc:picChg chg="del mod">
          <ac:chgData name="Yu Jie Ong" userId="ce32859c3b00a37f" providerId="LiveId" clId="{FD2EB1C4-33A3-4000-890B-87848A0E597E}" dt="2021-01-27T04:55:53.963" v="904" actId="478"/>
          <ac:picMkLst>
            <pc:docMk/>
            <pc:sldMk cId="0" sldId="256"/>
            <ac:picMk id="43" creationId="{3989034A-C69A-464E-ACB3-B24C85849F51}"/>
          </ac:picMkLst>
        </pc:picChg>
        <pc:picChg chg="add del mod">
          <ac:chgData name="Yu Jie Ong" userId="ce32859c3b00a37f" providerId="LiveId" clId="{FD2EB1C4-33A3-4000-890B-87848A0E597E}" dt="2021-01-19T09:23:07.733" v="27" actId="478"/>
          <ac:picMkLst>
            <pc:docMk/>
            <pc:sldMk cId="0" sldId="256"/>
            <ac:picMk id="1026" creationId="{607AD429-047F-4852-8CCF-640B038B4BAC}"/>
          </ac:picMkLst>
        </pc:picChg>
        <pc:picChg chg="add del">
          <ac:chgData name="Yu Jie Ong" userId="ce32859c3b00a37f" providerId="LiveId" clId="{FD2EB1C4-33A3-4000-890B-87848A0E597E}" dt="2021-01-19T09:23:07.733" v="27" actId="478"/>
          <ac:picMkLst>
            <pc:docMk/>
            <pc:sldMk cId="0" sldId="256"/>
            <ac:picMk id="1028" creationId="{6EE41175-4D9A-4519-9936-63BACC894F67}"/>
          </ac:picMkLst>
        </pc:picChg>
        <pc:picChg chg="add mod">
          <ac:chgData name="Yu Jie Ong" userId="ce32859c3b00a37f" providerId="LiveId" clId="{FD2EB1C4-33A3-4000-890B-87848A0E597E}" dt="2021-01-27T04:56:08.983" v="913" actId="1076"/>
          <ac:picMkLst>
            <pc:docMk/>
            <pc:sldMk cId="0" sldId="256"/>
            <ac:picMk id="1030" creationId="{AF7B6862-D878-4F74-98C9-FC7261BC7947}"/>
          </ac:picMkLst>
        </pc:picChg>
        <pc:picChg chg="add del mod">
          <ac:chgData name="Yu Jie Ong" userId="ce32859c3b00a37f" providerId="LiveId" clId="{FD2EB1C4-33A3-4000-890B-87848A0E597E}" dt="2021-01-27T04:56:03.626" v="910" actId="478"/>
          <ac:picMkLst>
            <pc:docMk/>
            <pc:sldMk cId="0" sldId="256"/>
            <ac:picMk id="2050" creationId="{434CA1E4-524E-4DAC-8B16-7A8FD4CC3819}"/>
          </ac:picMkLst>
        </pc:picChg>
      </pc:sldChg>
      <pc:sldChg chg="del">
        <pc:chgData name="Yu Jie Ong" userId="ce32859c3b00a37f" providerId="LiveId" clId="{FD2EB1C4-33A3-4000-890B-87848A0E597E}" dt="2021-01-27T14:14:19.469" v="15101" actId="47"/>
        <pc:sldMkLst>
          <pc:docMk/>
          <pc:sldMk cId="0" sldId="257"/>
        </pc:sldMkLst>
      </pc:sldChg>
      <pc:sldChg chg="addSp delSp modSp mod">
        <pc:chgData name="Yu Jie Ong" userId="ce32859c3b00a37f" providerId="LiveId" clId="{FD2EB1C4-33A3-4000-890B-87848A0E597E}" dt="2021-01-27T13:39:53.282" v="13906" actId="20577"/>
        <pc:sldMkLst>
          <pc:docMk/>
          <pc:sldMk cId="0" sldId="258"/>
        </pc:sldMkLst>
        <pc:spChg chg="add del mod">
          <ac:chgData name="Yu Jie Ong" userId="ce32859c3b00a37f" providerId="LiveId" clId="{FD2EB1C4-33A3-4000-890B-87848A0E597E}" dt="2021-01-27T04:44:52.538" v="484" actId="478"/>
          <ac:spMkLst>
            <pc:docMk/>
            <pc:sldMk cId="0" sldId="258"/>
            <ac:spMk id="3" creationId="{770D593F-E30F-4FAA-9AE9-8B9592B20FBD}"/>
          </ac:spMkLst>
        </pc:spChg>
        <pc:spChg chg="add del mod">
          <ac:chgData name="Yu Jie Ong" userId="ce32859c3b00a37f" providerId="LiveId" clId="{FD2EB1C4-33A3-4000-890B-87848A0E597E}" dt="2021-01-27T04:44:45.416" v="479" actId="478"/>
          <ac:spMkLst>
            <pc:docMk/>
            <pc:sldMk cId="0" sldId="258"/>
            <ac:spMk id="5" creationId="{A2D00A2D-536F-462F-99D3-2EDC98053A56}"/>
          </ac:spMkLst>
        </pc:spChg>
        <pc:spChg chg="add del mod">
          <ac:chgData name="Yu Jie Ong" userId="ce32859c3b00a37f" providerId="LiveId" clId="{FD2EB1C4-33A3-4000-890B-87848A0E597E}" dt="2021-01-27T04:44:57.772" v="486" actId="478"/>
          <ac:spMkLst>
            <pc:docMk/>
            <pc:sldMk cId="0" sldId="258"/>
            <ac:spMk id="7" creationId="{F8A2B7EC-95FC-4E1C-AA12-0B7D0E4EAAF7}"/>
          </ac:spMkLst>
        </pc:spChg>
        <pc:spChg chg="add del mod">
          <ac:chgData name="Yu Jie Ong" userId="ce32859c3b00a37f" providerId="LiveId" clId="{FD2EB1C4-33A3-4000-890B-87848A0E597E}" dt="2021-01-27T04:46:30.574" v="509" actId="478"/>
          <ac:spMkLst>
            <pc:docMk/>
            <pc:sldMk cId="0" sldId="258"/>
            <ac:spMk id="9" creationId="{61A94BCC-5F9A-4079-BF52-32D0D14B8D67}"/>
          </ac:spMkLst>
        </pc:spChg>
        <pc:spChg chg="add del mod">
          <ac:chgData name="Yu Jie Ong" userId="ce32859c3b00a37f" providerId="LiveId" clId="{FD2EB1C4-33A3-4000-890B-87848A0E597E}" dt="2021-01-27T04:47:11.287" v="512" actId="21"/>
          <ac:spMkLst>
            <pc:docMk/>
            <pc:sldMk cId="0" sldId="258"/>
            <ac:spMk id="11" creationId="{123790A0-6E38-466D-82E6-19029EF3F2B4}"/>
          </ac:spMkLst>
        </pc:spChg>
        <pc:spChg chg="add del mod">
          <ac:chgData name="Yu Jie Ong" userId="ce32859c3b00a37f" providerId="LiveId" clId="{FD2EB1C4-33A3-4000-890B-87848A0E597E}" dt="2021-01-27T04:49:06.806" v="722" actId="478"/>
          <ac:spMkLst>
            <pc:docMk/>
            <pc:sldMk cId="0" sldId="258"/>
            <ac:spMk id="13" creationId="{BC90D31F-3FE7-4932-911E-E0B8C9EB46A5}"/>
          </ac:spMkLst>
        </pc:spChg>
        <pc:spChg chg="add del mod">
          <ac:chgData name="Yu Jie Ong" userId="ce32859c3b00a37f" providerId="LiveId" clId="{FD2EB1C4-33A3-4000-890B-87848A0E597E}" dt="2021-01-27T04:48:50.622" v="718" actId="478"/>
          <ac:spMkLst>
            <pc:docMk/>
            <pc:sldMk cId="0" sldId="258"/>
            <ac:spMk id="15" creationId="{479FC4E5-5B7D-4851-9AE7-478170ED0381}"/>
          </ac:spMkLst>
        </pc:spChg>
        <pc:spChg chg="add del mod">
          <ac:chgData name="Yu Jie Ong" userId="ce32859c3b00a37f" providerId="LiveId" clId="{FD2EB1C4-33A3-4000-890B-87848A0E597E}" dt="2021-01-27T04:48:48.707" v="717" actId="478"/>
          <ac:spMkLst>
            <pc:docMk/>
            <pc:sldMk cId="0" sldId="258"/>
            <ac:spMk id="17" creationId="{EC036CF6-F28E-400B-9CBF-AB739130F2D9}"/>
          </ac:spMkLst>
        </pc:spChg>
        <pc:spChg chg="add del mod">
          <ac:chgData name="Yu Jie Ong" userId="ce32859c3b00a37f" providerId="LiveId" clId="{FD2EB1C4-33A3-4000-890B-87848A0E597E}" dt="2021-01-27T04:49:04.152" v="721" actId="478"/>
          <ac:spMkLst>
            <pc:docMk/>
            <pc:sldMk cId="0" sldId="258"/>
            <ac:spMk id="19" creationId="{2306ECA4-61A0-4D88-B8E1-1BD3E4D0A60D}"/>
          </ac:spMkLst>
        </pc:spChg>
        <pc:spChg chg="add del mod">
          <ac:chgData name="Yu Jie Ong" userId="ce32859c3b00a37f" providerId="LiveId" clId="{FD2EB1C4-33A3-4000-890B-87848A0E597E}" dt="2021-01-27T04:49:04.152" v="721" actId="478"/>
          <ac:spMkLst>
            <pc:docMk/>
            <pc:sldMk cId="0" sldId="258"/>
            <ac:spMk id="21" creationId="{DF1FEF64-B096-42F9-B19F-62F97FDEBDB0}"/>
          </ac:spMkLst>
        </pc:spChg>
        <pc:spChg chg="add del mod">
          <ac:chgData name="Yu Jie Ong" userId="ce32859c3b00a37f" providerId="LiveId" clId="{FD2EB1C4-33A3-4000-890B-87848A0E597E}" dt="2021-01-27T04:49:04.152" v="721" actId="478"/>
          <ac:spMkLst>
            <pc:docMk/>
            <pc:sldMk cId="0" sldId="258"/>
            <ac:spMk id="23" creationId="{797A7227-D13A-4482-8C55-A9ED8F21B899}"/>
          </ac:spMkLst>
        </pc:spChg>
        <pc:spChg chg="add 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4" creationId="{219FF40E-D464-47DB-8908-CDC37E14AE02}"/>
          </ac:spMkLst>
        </pc:spChg>
        <pc:spChg chg="add del mod">
          <ac:chgData name="Yu Jie Ong" userId="ce32859c3b00a37f" providerId="LiveId" clId="{FD2EB1C4-33A3-4000-890B-87848A0E597E}" dt="2021-01-27T04:49:04.152" v="721" actId="478"/>
          <ac:spMkLst>
            <pc:docMk/>
            <pc:sldMk cId="0" sldId="258"/>
            <ac:spMk id="26" creationId="{F82C9780-6C0A-402B-8E7A-15BD56B09055}"/>
          </ac:spMkLst>
        </pc:spChg>
        <pc:spChg chg="add 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7" creationId="{7B0428F0-F926-431C-B0D1-623BEB9E7178}"/>
          </ac:spMkLst>
        </pc:spChg>
        <pc:spChg chg="add del mod">
          <ac:chgData name="Yu Jie Ong" userId="ce32859c3b00a37f" providerId="LiveId" clId="{FD2EB1C4-33A3-4000-890B-87848A0E597E}" dt="2021-01-27T04:49:06.806" v="722" actId="478"/>
          <ac:spMkLst>
            <pc:docMk/>
            <pc:sldMk cId="0" sldId="258"/>
            <ac:spMk id="29" creationId="{93E845F4-814C-4D77-A6B5-8917173283AC}"/>
          </ac:spMkLst>
        </pc:spChg>
        <pc:spChg chg="add del mod">
          <ac:chgData name="Yu Jie Ong" userId="ce32859c3b00a37f" providerId="LiveId" clId="{FD2EB1C4-33A3-4000-890B-87848A0E597E}" dt="2021-01-27T04:49:10.560" v="724" actId="478"/>
          <ac:spMkLst>
            <pc:docMk/>
            <pc:sldMk cId="0" sldId="258"/>
            <ac:spMk id="31" creationId="{7C731CD7-A511-4C55-BF7B-E5079F5809BF}"/>
          </ac:spMkLst>
        </pc:spChg>
        <pc:spChg chg="add del mod">
          <ac:chgData name="Yu Jie Ong" userId="ce32859c3b00a37f" providerId="LiveId" clId="{FD2EB1C4-33A3-4000-890B-87848A0E597E}" dt="2021-01-27T04:49:08.450" v="723" actId="478"/>
          <ac:spMkLst>
            <pc:docMk/>
            <pc:sldMk cId="0" sldId="258"/>
            <ac:spMk id="33" creationId="{9CB9E0F1-7A75-4681-A61D-3E308C09F950}"/>
          </ac:spMkLst>
        </pc:spChg>
        <pc:spChg chg="add del mod">
          <ac:chgData name="Yu Jie Ong" userId="ce32859c3b00a37f" providerId="LiveId" clId="{FD2EB1C4-33A3-4000-890B-87848A0E597E}" dt="2021-01-27T07:43:49.894" v="1036" actId="1076"/>
          <ac:spMkLst>
            <pc:docMk/>
            <pc:sldMk cId="0" sldId="258"/>
            <ac:spMk id="209" creationId="{00000000-0000-0000-0000-000000000000}"/>
          </ac:spMkLst>
        </pc:spChg>
        <pc:spChg chg="mod">
          <ac:chgData name="Yu Jie Ong" userId="ce32859c3b00a37f" providerId="LiveId" clId="{FD2EB1C4-33A3-4000-890B-87848A0E597E}" dt="2021-01-27T07:43:06.516" v="1030" actId="1076"/>
          <ac:spMkLst>
            <pc:docMk/>
            <pc:sldMk cId="0" sldId="258"/>
            <ac:spMk id="210" creationId="{00000000-0000-0000-0000-000000000000}"/>
          </ac:spMkLst>
        </pc:spChg>
        <pc:spChg chg="add del">
          <ac:chgData name="Yu Jie Ong" userId="ce32859c3b00a37f" providerId="LiveId" clId="{FD2EB1C4-33A3-4000-890B-87848A0E597E}" dt="2021-01-27T04:48:33.834" v="712" actId="478"/>
          <ac:spMkLst>
            <pc:docMk/>
            <pc:sldMk cId="0" sldId="258"/>
            <ac:spMk id="211" creationId="{00000000-0000-0000-0000-000000000000}"/>
          </ac:spMkLst>
        </pc:spChg>
        <pc:spChg chg="mod">
          <ac:chgData name="Yu Jie Ong" userId="ce32859c3b00a37f" providerId="LiveId" clId="{FD2EB1C4-33A3-4000-890B-87848A0E597E}" dt="2021-01-27T13:39:53.282" v="13906" actId="20577"/>
          <ac:spMkLst>
            <pc:docMk/>
            <pc:sldMk cId="0" sldId="258"/>
            <ac:spMk id="212" creationId="{00000000-0000-0000-0000-000000000000}"/>
          </ac:spMkLst>
        </pc:spChg>
        <pc:spChg chg="del">
          <ac:chgData name="Yu Jie Ong" userId="ce32859c3b00a37f" providerId="LiveId" clId="{FD2EB1C4-33A3-4000-890B-87848A0E597E}" dt="2021-01-27T04:44:55.829" v="485" actId="478"/>
          <ac:spMkLst>
            <pc:docMk/>
            <pc:sldMk cId="0" sldId="258"/>
            <ac:spMk id="213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34.936" v="713" actId="478"/>
          <ac:spMkLst>
            <pc:docMk/>
            <pc:sldMk cId="0" sldId="258"/>
            <ac:spMk id="214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15" creationId="{00000000-0000-0000-0000-000000000000}"/>
          </ac:spMkLst>
        </pc:spChg>
        <pc:spChg chg="del">
          <ac:chgData name="Yu Jie Ong" userId="ce32859c3b00a37f" providerId="LiveId" clId="{FD2EB1C4-33A3-4000-890B-87848A0E597E}" dt="2021-01-27T04:44:36.920" v="475" actId="478"/>
          <ac:spMkLst>
            <pc:docMk/>
            <pc:sldMk cId="0" sldId="258"/>
            <ac:spMk id="216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9:06.806" v="722" actId="478"/>
          <ac:spMkLst>
            <pc:docMk/>
            <pc:sldMk cId="0" sldId="258"/>
            <ac:spMk id="217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18" creationId="{00000000-0000-0000-0000-000000000000}"/>
          </ac:spMkLst>
        </pc:spChg>
        <pc:spChg chg="del">
          <ac:chgData name="Yu Jie Ong" userId="ce32859c3b00a37f" providerId="LiveId" clId="{FD2EB1C4-33A3-4000-890B-87848A0E597E}" dt="2021-01-27T04:44:35.380" v="474" actId="478"/>
          <ac:spMkLst>
            <pc:docMk/>
            <pc:sldMk cId="0" sldId="258"/>
            <ac:spMk id="219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20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21" creationId="{00000000-0000-0000-0000-000000000000}"/>
          </ac:spMkLst>
        </pc:spChg>
        <pc:spChg chg="del">
          <ac:chgData name="Yu Jie Ong" userId="ce32859c3b00a37f" providerId="LiveId" clId="{FD2EB1C4-33A3-4000-890B-87848A0E597E}" dt="2021-01-27T04:46:28.884" v="508" actId="478"/>
          <ac:spMkLst>
            <pc:docMk/>
            <pc:sldMk cId="0" sldId="258"/>
            <ac:spMk id="222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23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04:48:45.381" v="716" actId="478"/>
          <ac:spMkLst>
            <pc:docMk/>
            <pc:sldMk cId="0" sldId="258"/>
            <ac:spMk id="224" creationId="{00000000-0000-0000-0000-000000000000}"/>
          </ac:spMkLst>
        </pc:spChg>
        <pc:spChg chg="del">
          <ac:chgData name="Yu Jie Ong" userId="ce32859c3b00a37f" providerId="LiveId" clId="{FD2EB1C4-33A3-4000-890B-87848A0E597E}" dt="2021-01-27T04:49:04.152" v="721" actId="478"/>
          <ac:spMkLst>
            <pc:docMk/>
            <pc:sldMk cId="0" sldId="258"/>
            <ac:spMk id="225" creationId="{00000000-0000-0000-0000-000000000000}"/>
          </ac:spMkLst>
        </pc:spChg>
        <pc:picChg chg="add del mod">
          <ac:chgData name="Yu Jie Ong" userId="ce32859c3b00a37f" providerId="LiveId" clId="{FD2EB1C4-33A3-4000-890B-87848A0E597E}" dt="2021-01-27T04:52:50.444" v="890" actId="478"/>
          <ac:picMkLst>
            <pc:docMk/>
            <pc:sldMk cId="0" sldId="258"/>
            <ac:picMk id="34" creationId="{84C4D424-C104-4378-AF5E-E5B6533166A3}"/>
          </ac:picMkLst>
        </pc:picChg>
        <pc:picChg chg="add del">
          <ac:chgData name="Yu Jie Ong" userId="ce32859c3b00a37f" providerId="LiveId" clId="{FD2EB1C4-33A3-4000-890B-87848A0E597E}" dt="2021-01-27T04:52:44.623" v="889" actId="478"/>
          <ac:picMkLst>
            <pc:docMk/>
            <pc:sldMk cId="0" sldId="258"/>
            <ac:picMk id="208" creationId="{00000000-0000-0000-0000-000000000000}"/>
          </ac:picMkLst>
        </pc:picChg>
        <pc:picChg chg="add del">
          <ac:chgData name="Yu Jie Ong" userId="ce32859c3b00a37f" providerId="LiveId" clId="{FD2EB1C4-33A3-4000-890B-87848A0E597E}" dt="2021-01-27T04:52:58.004" v="892"/>
          <ac:picMkLst>
            <pc:docMk/>
            <pc:sldMk cId="0" sldId="258"/>
            <ac:picMk id="1026" creationId="{68398B3D-9E27-4B5A-B078-471C2249490D}"/>
          </ac:picMkLst>
        </pc:picChg>
        <pc:picChg chg="add mod">
          <ac:chgData name="Yu Jie Ong" userId="ce32859c3b00a37f" providerId="LiveId" clId="{FD2EB1C4-33A3-4000-890B-87848A0E597E}" dt="2021-01-27T12:36:25.951" v="9549" actId="1076"/>
          <ac:picMkLst>
            <pc:docMk/>
            <pc:sldMk cId="0" sldId="258"/>
            <ac:picMk id="1026" creationId="{A4D3CD6B-7F8A-4D0B-BBE0-8328DA12394C}"/>
          </ac:picMkLst>
        </pc:picChg>
        <pc:picChg chg="add del mod">
          <ac:chgData name="Yu Jie Ong" userId="ce32859c3b00a37f" providerId="LiveId" clId="{FD2EB1C4-33A3-4000-890B-87848A0E597E}" dt="2021-01-27T04:53:42.490" v="903" actId="478"/>
          <ac:picMkLst>
            <pc:docMk/>
            <pc:sldMk cId="0" sldId="258"/>
            <ac:picMk id="1028" creationId="{F4ADD569-6FB1-434D-B5A3-5ABF8D84EFE4}"/>
          </ac:picMkLst>
        </pc:picChg>
      </pc:sldChg>
      <pc:sldChg chg="addSp delSp modSp mod modNotes">
        <pc:chgData name="Yu Jie Ong" userId="ce32859c3b00a37f" providerId="LiveId" clId="{FD2EB1C4-33A3-4000-890B-87848A0E597E}" dt="2021-01-27T14:14:33.934" v="15105" actId="1076"/>
        <pc:sldMkLst>
          <pc:docMk/>
          <pc:sldMk cId="0" sldId="259"/>
        </pc:sldMkLst>
        <pc:spChg chg="add del mod">
          <ac:chgData name="Yu Jie Ong" userId="ce32859c3b00a37f" providerId="LiveId" clId="{FD2EB1C4-33A3-4000-890B-87848A0E597E}" dt="2021-01-19T09:29:27.286" v="106" actId="478"/>
          <ac:spMkLst>
            <pc:docMk/>
            <pc:sldMk cId="0" sldId="259"/>
            <ac:spMk id="4" creationId="{9E2DC97F-A56B-4668-B0FA-2E7E880AE7E9}"/>
          </ac:spMkLst>
        </pc:spChg>
        <pc:spChg chg="mod">
          <ac:chgData name="Yu Jie Ong" userId="ce32859c3b00a37f" providerId="LiveId" clId="{FD2EB1C4-33A3-4000-890B-87848A0E597E}" dt="2021-01-27T07:52:28.447" v="1550" actId="20577"/>
          <ac:spMkLst>
            <pc:docMk/>
            <pc:sldMk cId="0" sldId="259"/>
            <ac:spMk id="230" creationId="{00000000-0000-0000-0000-000000000000}"/>
          </ac:spMkLst>
        </pc:spChg>
        <pc:picChg chg="add mod">
          <ac:chgData name="Yu Jie Ong" userId="ce32859c3b00a37f" providerId="LiveId" clId="{FD2EB1C4-33A3-4000-890B-87848A0E597E}" dt="2021-01-27T14:14:33.934" v="15105" actId="1076"/>
          <ac:picMkLst>
            <pc:docMk/>
            <pc:sldMk cId="0" sldId="259"/>
            <ac:picMk id="2" creationId="{37B8E553-1CB0-4E3A-9A17-CC1E7F2FA96E}"/>
          </ac:picMkLst>
        </pc:picChg>
        <pc:picChg chg="add del">
          <ac:chgData name="Yu Jie Ong" userId="ce32859c3b00a37f" providerId="LiveId" clId="{FD2EB1C4-33A3-4000-890B-87848A0E597E}" dt="2021-01-19T09:28:50.362" v="102" actId="478"/>
          <ac:picMkLst>
            <pc:docMk/>
            <pc:sldMk cId="0" sldId="259"/>
            <ac:picMk id="3" creationId="{B594D3B4-C8C1-41F8-8251-CB7C2238D969}"/>
          </ac:picMkLst>
        </pc:picChg>
        <pc:picChg chg="add del mod">
          <ac:chgData name="Yu Jie Ong" userId="ce32859c3b00a37f" providerId="LiveId" clId="{FD2EB1C4-33A3-4000-890B-87848A0E597E}" dt="2021-01-19T09:30:57.197" v="114" actId="478"/>
          <ac:picMkLst>
            <pc:docMk/>
            <pc:sldMk cId="0" sldId="259"/>
            <ac:picMk id="6" creationId="{10BE73A0-DF10-4E70-BBE1-D3851077E266}"/>
          </ac:picMkLst>
        </pc:picChg>
        <pc:picChg chg="add del mod">
          <ac:chgData name="Yu Jie Ong" userId="ce32859c3b00a37f" providerId="LiveId" clId="{FD2EB1C4-33A3-4000-890B-87848A0E597E}" dt="2021-01-27T14:14:30.097" v="15102" actId="478"/>
          <ac:picMkLst>
            <pc:docMk/>
            <pc:sldMk cId="0" sldId="259"/>
            <ac:picMk id="8" creationId="{B270F8D7-1433-420A-9062-A5A1EEEB343E}"/>
          </ac:picMkLst>
        </pc:picChg>
        <pc:picChg chg="add del mod">
          <ac:chgData name="Yu Jie Ong" userId="ce32859c3b00a37f" providerId="LiveId" clId="{FD2EB1C4-33A3-4000-890B-87848A0E597E}" dt="2021-01-19T09:26:05.484" v="89" actId="478"/>
          <ac:picMkLst>
            <pc:docMk/>
            <pc:sldMk cId="0" sldId="259"/>
            <ac:picMk id="2050" creationId="{A4F8E2AD-C777-4E2E-B525-8898846D960E}"/>
          </ac:picMkLst>
        </pc:picChg>
        <pc:picChg chg="add del mod">
          <ac:chgData name="Yu Jie Ong" userId="ce32859c3b00a37f" providerId="LiveId" clId="{FD2EB1C4-33A3-4000-890B-87848A0E597E}" dt="2021-01-19T09:28:17.646" v="98" actId="478"/>
          <ac:picMkLst>
            <pc:docMk/>
            <pc:sldMk cId="0" sldId="259"/>
            <ac:picMk id="2052" creationId="{D0EA4615-AB1C-4815-A34B-C1A76FF3D065}"/>
          </ac:picMkLst>
        </pc:picChg>
        <pc:picChg chg="add del">
          <ac:chgData name="Yu Jie Ong" userId="ce32859c3b00a37f" providerId="LiveId" clId="{FD2EB1C4-33A3-4000-890B-87848A0E597E}" dt="2021-01-19T09:28:24.561" v="100"/>
          <ac:picMkLst>
            <pc:docMk/>
            <pc:sldMk cId="0" sldId="259"/>
            <ac:picMk id="2054" creationId="{B3D9E815-E536-4D3B-9D30-E97A78B87081}"/>
          </ac:picMkLst>
        </pc:picChg>
        <pc:picChg chg="add del">
          <ac:chgData name="Yu Jie Ong" userId="ce32859c3b00a37f" providerId="LiveId" clId="{FD2EB1C4-33A3-4000-890B-87848A0E597E}" dt="2021-01-19T09:29:35.026" v="108"/>
          <ac:picMkLst>
            <pc:docMk/>
            <pc:sldMk cId="0" sldId="259"/>
            <ac:picMk id="2058" creationId="{BA3FEBE5-A164-4010-AB25-11E465A5C6A0}"/>
          </ac:picMkLst>
        </pc:picChg>
        <pc:picChg chg="add del">
          <ac:chgData name="Yu Jie Ong" userId="ce32859c3b00a37f" providerId="LiveId" clId="{FD2EB1C4-33A3-4000-890B-87848A0E597E}" dt="2021-01-19T09:31:23.700" v="116" actId="478"/>
          <ac:picMkLst>
            <pc:docMk/>
            <pc:sldMk cId="0" sldId="259"/>
            <ac:picMk id="2060" creationId="{AF1B850F-AAE2-4274-8394-DAA878990A0E}"/>
          </ac:picMkLst>
        </pc:picChg>
      </pc:sldChg>
      <pc:sldChg chg="del">
        <pc:chgData name="Yu Jie Ong" userId="ce32859c3b00a37f" providerId="LiveId" clId="{FD2EB1C4-33A3-4000-890B-87848A0E597E}" dt="2021-01-27T14:02:25.008" v="14818" actId="47"/>
        <pc:sldMkLst>
          <pc:docMk/>
          <pc:sldMk cId="0" sldId="260"/>
        </pc:sldMkLst>
      </pc:sldChg>
      <pc:sldChg chg="del">
        <pc:chgData name="Yu Jie Ong" userId="ce32859c3b00a37f" providerId="LiveId" clId="{FD2EB1C4-33A3-4000-890B-87848A0E597E}" dt="2021-01-27T14:02:26.046" v="14819" actId="47"/>
        <pc:sldMkLst>
          <pc:docMk/>
          <pc:sldMk cId="0" sldId="261"/>
        </pc:sldMkLst>
      </pc:sldChg>
      <pc:sldChg chg="addSp delSp modSp del modNotes">
        <pc:chgData name="Yu Jie Ong" userId="ce32859c3b00a37f" providerId="LiveId" clId="{FD2EB1C4-33A3-4000-890B-87848A0E597E}" dt="2021-01-27T14:02:26.883" v="14820" actId="47"/>
        <pc:sldMkLst>
          <pc:docMk/>
          <pc:sldMk cId="0" sldId="262"/>
        </pc:sldMkLst>
        <pc:picChg chg="add del mod">
          <ac:chgData name="Yu Jie Ong" userId="ce32859c3b00a37f" providerId="LiveId" clId="{FD2EB1C4-33A3-4000-890B-87848A0E597E}" dt="2021-01-27T10:48:12.463" v="4025" actId="21"/>
          <ac:picMkLst>
            <pc:docMk/>
            <pc:sldMk cId="0" sldId="262"/>
            <ac:picMk id="2050" creationId="{00CC2D31-96A1-4A64-873C-2D149ADC9B56}"/>
          </ac:picMkLst>
        </pc:picChg>
      </pc:sldChg>
      <pc:sldChg chg="del">
        <pc:chgData name="Yu Jie Ong" userId="ce32859c3b00a37f" providerId="LiveId" clId="{FD2EB1C4-33A3-4000-890B-87848A0E597E}" dt="2021-01-27T14:02:27.811" v="14821" actId="47"/>
        <pc:sldMkLst>
          <pc:docMk/>
          <pc:sldMk cId="0" sldId="263"/>
        </pc:sldMkLst>
      </pc:sldChg>
      <pc:sldChg chg="del">
        <pc:chgData name="Yu Jie Ong" userId="ce32859c3b00a37f" providerId="LiveId" clId="{FD2EB1C4-33A3-4000-890B-87848A0E597E}" dt="2021-01-27T14:02:28.312" v="14822" actId="47"/>
        <pc:sldMkLst>
          <pc:docMk/>
          <pc:sldMk cId="0" sldId="264"/>
        </pc:sldMkLst>
      </pc:sldChg>
      <pc:sldChg chg="del">
        <pc:chgData name="Yu Jie Ong" userId="ce32859c3b00a37f" providerId="LiveId" clId="{FD2EB1C4-33A3-4000-890B-87848A0E597E}" dt="2021-01-27T14:02:29.254" v="14823" actId="47"/>
        <pc:sldMkLst>
          <pc:docMk/>
          <pc:sldMk cId="0" sldId="265"/>
        </pc:sldMkLst>
      </pc:sldChg>
      <pc:sldChg chg="del">
        <pc:chgData name="Yu Jie Ong" userId="ce32859c3b00a37f" providerId="LiveId" clId="{FD2EB1C4-33A3-4000-890B-87848A0E597E}" dt="2021-01-27T14:02:29.787" v="14824" actId="47"/>
        <pc:sldMkLst>
          <pc:docMk/>
          <pc:sldMk cId="0" sldId="266"/>
        </pc:sldMkLst>
      </pc:sldChg>
      <pc:sldChg chg="del">
        <pc:chgData name="Yu Jie Ong" userId="ce32859c3b00a37f" providerId="LiveId" clId="{FD2EB1C4-33A3-4000-890B-87848A0E597E}" dt="2021-01-27T14:02:30.409" v="14825" actId="47"/>
        <pc:sldMkLst>
          <pc:docMk/>
          <pc:sldMk cId="0" sldId="267"/>
        </pc:sldMkLst>
      </pc:sldChg>
      <pc:sldChg chg="del">
        <pc:chgData name="Yu Jie Ong" userId="ce32859c3b00a37f" providerId="LiveId" clId="{FD2EB1C4-33A3-4000-890B-87848A0E597E}" dt="2021-01-27T14:02:30.969" v="14826" actId="47"/>
        <pc:sldMkLst>
          <pc:docMk/>
          <pc:sldMk cId="0" sldId="268"/>
        </pc:sldMkLst>
      </pc:sldChg>
      <pc:sldChg chg="del">
        <pc:chgData name="Yu Jie Ong" userId="ce32859c3b00a37f" providerId="LiveId" clId="{FD2EB1C4-33A3-4000-890B-87848A0E597E}" dt="2021-01-27T14:02:31.934" v="14827" actId="47"/>
        <pc:sldMkLst>
          <pc:docMk/>
          <pc:sldMk cId="0" sldId="269"/>
        </pc:sldMkLst>
      </pc:sldChg>
      <pc:sldChg chg="del">
        <pc:chgData name="Yu Jie Ong" userId="ce32859c3b00a37f" providerId="LiveId" clId="{FD2EB1C4-33A3-4000-890B-87848A0E597E}" dt="2021-01-27T14:02:32.480" v="14828" actId="47"/>
        <pc:sldMkLst>
          <pc:docMk/>
          <pc:sldMk cId="0" sldId="270"/>
        </pc:sldMkLst>
      </pc:sldChg>
      <pc:sldChg chg="del">
        <pc:chgData name="Yu Jie Ong" userId="ce32859c3b00a37f" providerId="LiveId" clId="{FD2EB1C4-33A3-4000-890B-87848A0E597E}" dt="2021-01-27T14:02:33.274" v="14829" actId="47"/>
        <pc:sldMkLst>
          <pc:docMk/>
          <pc:sldMk cId="0" sldId="271"/>
        </pc:sldMkLst>
      </pc:sldChg>
      <pc:sldChg chg="del">
        <pc:chgData name="Yu Jie Ong" userId="ce32859c3b00a37f" providerId="LiveId" clId="{FD2EB1C4-33A3-4000-890B-87848A0E597E}" dt="2021-01-27T14:02:33.892" v="14830" actId="47"/>
        <pc:sldMkLst>
          <pc:docMk/>
          <pc:sldMk cId="0" sldId="272"/>
        </pc:sldMkLst>
      </pc:sldChg>
      <pc:sldChg chg="del">
        <pc:chgData name="Yu Jie Ong" userId="ce32859c3b00a37f" providerId="LiveId" clId="{FD2EB1C4-33A3-4000-890B-87848A0E597E}" dt="2021-01-27T14:02:34.388" v="14831" actId="47"/>
        <pc:sldMkLst>
          <pc:docMk/>
          <pc:sldMk cId="0" sldId="273"/>
        </pc:sldMkLst>
      </pc:sldChg>
      <pc:sldChg chg="del">
        <pc:chgData name="Yu Jie Ong" userId="ce32859c3b00a37f" providerId="LiveId" clId="{FD2EB1C4-33A3-4000-890B-87848A0E597E}" dt="2021-01-27T14:02:35.066" v="14832" actId="47"/>
        <pc:sldMkLst>
          <pc:docMk/>
          <pc:sldMk cId="0" sldId="274"/>
        </pc:sldMkLst>
      </pc:sldChg>
      <pc:sldChg chg="del">
        <pc:chgData name="Yu Jie Ong" userId="ce32859c3b00a37f" providerId="LiveId" clId="{FD2EB1C4-33A3-4000-890B-87848A0E597E}" dt="2021-01-27T14:02:35.588" v="14833" actId="47"/>
        <pc:sldMkLst>
          <pc:docMk/>
          <pc:sldMk cId="0" sldId="275"/>
        </pc:sldMkLst>
      </pc:sldChg>
      <pc:sldChg chg="del">
        <pc:chgData name="Yu Jie Ong" userId="ce32859c3b00a37f" providerId="LiveId" clId="{FD2EB1C4-33A3-4000-890B-87848A0E597E}" dt="2021-01-27T14:02:36.600" v="14834" actId="47"/>
        <pc:sldMkLst>
          <pc:docMk/>
          <pc:sldMk cId="0" sldId="276"/>
        </pc:sldMkLst>
      </pc:sldChg>
      <pc:sldChg chg="del">
        <pc:chgData name="Yu Jie Ong" userId="ce32859c3b00a37f" providerId="LiveId" clId="{FD2EB1C4-33A3-4000-890B-87848A0E597E}" dt="2021-01-27T14:02:38.205" v="14835" actId="47"/>
        <pc:sldMkLst>
          <pc:docMk/>
          <pc:sldMk cId="0" sldId="277"/>
        </pc:sldMkLst>
      </pc:sldChg>
      <pc:sldChg chg="del">
        <pc:chgData name="Yu Jie Ong" userId="ce32859c3b00a37f" providerId="LiveId" clId="{FD2EB1C4-33A3-4000-890B-87848A0E597E}" dt="2021-01-27T14:02:39.106" v="14836" actId="47"/>
        <pc:sldMkLst>
          <pc:docMk/>
          <pc:sldMk cId="0" sldId="278"/>
        </pc:sldMkLst>
      </pc:sldChg>
      <pc:sldChg chg="del">
        <pc:chgData name="Yu Jie Ong" userId="ce32859c3b00a37f" providerId="LiveId" clId="{FD2EB1C4-33A3-4000-890B-87848A0E597E}" dt="2021-01-27T14:02:40.341" v="14837" actId="47"/>
        <pc:sldMkLst>
          <pc:docMk/>
          <pc:sldMk cId="0" sldId="279"/>
        </pc:sldMkLst>
      </pc:sldChg>
      <pc:sldChg chg="addSp delSp modSp mod setBg modClrScheme chgLayout">
        <pc:chgData name="Yu Jie Ong" userId="ce32859c3b00a37f" providerId="LiveId" clId="{FD2EB1C4-33A3-4000-890B-87848A0E597E}" dt="2021-01-27T14:21:58.217" v="15332" actId="20577"/>
        <pc:sldMkLst>
          <pc:docMk/>
          <pc:sldMk cId="0" sldId="280"/>
        </pc:sldMkLst>
        <pc:spChg chg="mod">
          <ac:chgData name="Yu Jie Ong" userId="ce32859c3b00a37f" providerId="LiveId" clId="{FD2EB1C4-33A3-4000-890B-87848A0E597E}" dt="2021-01-27T14:21:52.904" v="15329" actId="1076"/>
          <ac:spMkLst>
            <pc:docMk/>
            <pc:sldMk cId="0" sldId="280"/>
            <ac:spMk id="1563" creationId="{00000000-0000-0000-0000-000000000000}"/>
          </ac:spMkLst>
        </pc:spChg>
        <pc:spChg chg="mod ord">
          <ac:chgData name="Yu Jie Ong" userId="ce32859c3b00a37f" providerId="LiveId" clId="{FD2EB1C4-33A3-4000-890B-87848A0E597E}" dt="2021-01-27T14:21:54.799" v="15330" actId="1076"/>
          <ac:spMkLst>
            <pc:docMk/>
            <pc:sldMk cId="0" sldId="280"/>
            <ac:spMk id="1564" creationId="{00000000-0000-0000-0000-000000000000}"/>
          </ac:spMkLst>
        </pc:spChg>
        <pc:spChg chg="mod ord">
          <ac:chgData name="Yu Jie Ong" userId="ce32859c3b00a37f" providerId="LiveId" clId="{FD2EB1C4-33A3-4000-890B-87848A0E597E}" dt="2021-01-27T14:21:58.217" v="15332" actId="20577"/>
          <ac:spMkLst>
            <pc:docMk/>
            <pc:sldMk cId="0" sldId="280"/>
            <ac:spMk id="1565" creationId="{00000000-0000-0000-0000-000000000000}"/>
          </ac:spMkLst>
        </pc:spChg>
        <pc:grpChg chg="del">
          <ac:chgData name="Yu Jie Ong" userId="ce32859c3b00a37f" providerId="LiveId" clId="{FD2EB1C4-33A3-4000-890B-87848A0E597E}" dt="2021-01-27T14:03:03.082" v="14845" actId="478"/>
          <ac:grpSpMkLst>
            <pc:docMk/>
            <pc:sldMk cId="0" sldId="280"/>
            <ac:grpSpMk id="1567" creationId="{00000000-0000-0000-0000-000000000000}"/>
          </ac:grpSpMkLst>
        </pc:grpChg>
        <pc:grpChg chg="del">
          <ac:chgData name="Yu Jie Ong" userId="ce32859c3b00a37f" providerId="LiveId" clId="{FD2EB1C4-33A3-4000-890B-87848A0E597E}" dt="2021-01-27T14:03:02.551" v="14844" actId="478"/>
          <ac:grpSpMkLst>
            <pc:docMk/>
            <pc:sldMk cId="0" sldId="280"/>
            <ac:grpSpMk id="1571" creationId="{00000000-0000-0000-0000-000000000000}"/>
          </ac:grpSpMkLst>
        </pc:grpChg>
        <pc:grpChg chg="del">
          <ac:chgData name="Yu Jie Ong" userId="ce32859c3b00a37f" providerId="LiveId" clId="{FD2EB1C4-33A3-4000-890B-87848A0E597E}" dt="2021-01-27T14:03:01.936" v="14843" actId="478"/>
          <ac:grpSpMkLst>
            <pc:docMk/>
            <pc:sldMk cId="0" sldId="280"/>
            <ac:grpSpMk id="1577" creationId="{00000000-0000-0000-0000-000000000000}"/>
          </ac:grpSpMkLst>
        </pc:grpChg>
        <pc:picChg chg="add del mod">
          <ac:chgData name="Yu Jie Ong" userId="ce32859c3b00a37f" providerId="LiveId" clId="{FD2EB1C4-33A3-4000-890B-87848A0E597E}" dt="2021-01-27T14:11:30.791" v="15042" actId="478"/>
          <ac:picMkLst>
            <pc:docMk/>
            <pc:sldMk cId="0" sldId="280"/>
            <ac:picMk id="2" creationId="{82DFEADE-B46C-438D-B81A-62FDD20FF957}"/>
          </ac:picMkLst>
        </pc:picChg>
        <pc:picChg chg="add mod">
          <ac:chgData name="Yu Jie Ong" userId="ce32859c3b00a37f" providerId="LiveId" clId="{FD2EB1C4-33A3-4000-890B-87848A0E597E}" dt="2021-01-27T14:13:21.568" v="15082" actId="1076"/>
          <ac:picMkLst>
            <pc:docMk/>
            <pc:sldMk cId="0" sldId="280"/>
            <ac:picMk id="6146" creationId="{AD069191-E299-4310-9E67-26C1C7D195D3}"/>
          </ac:picMkLst>
        </pc:picChg>
      </pc:sldChg>
      <pc:sldChg chg="del">
        <pc:chgData name="Yu Jie Ong" userId="ce32859c3b00a37f" providerId="LiveId" clId="{FD2EB1C4-33A3-4000-890B-87848A0E597E}" dt="2021-01-27T14:14:02.264" v="15083" actId="47"/>
        <pc:sldMkLst>
          <pc:docMk/>
          <pc:sldMk cId="0" sldId="281"/>
        </pc:sldMkLst>
      </pc:sldChg>
      <pc:sldChg chg="del">
        <pc:chgData name="Yu Jie Ong" userId="ce32859c3b00a37f" providerId="LiveId" clId="{FD2EB1C4-33A3-4000-890B-87848A0E597E}" dt="2021-01-27T14:14:02.429" v="15084" actId="47"/>
        <pc:sldMkLst>
          <pc:docMk/>
          <pc:sldMk cId="0" sldId="282"/>
        </pc:sldMkLst>
      </pc:sldChg>
      <pc:sldChg chg="del">
        <pc:chgData name="Yu Jie Ong" userId="ce32859c3b00a37f" providerId="LiveId" clId="{FD2EB1C4-33A3-4000-890B-87848A0E597E}" dt="2021-01-27T14:14:02.620" v="15085" actId="47"/>
        <pc:sldMkLst>
          <pc:docMk/>
          <pc:sldMk cId="0" sldId="283"/>
        </pc:sldMkLst>
      </pc:sldChg>
      <pc:sldChg chg="del">
        <pc:chgData name="Yu Jie Ong" userId="ce32859c3b00a37f" providerId="LiveId" clId="{FD2EB1C4-33A3-4000-890B-87848A0E597E}" dt="2021-01-27T14:14:02.795" v="15086" actId="47"/>
        <pc:sldMkLst>
          <pc:docMk/>
          <pc:sldMk cId="0" sldId="284"/>
        </pc:sldMkLst>
      </pc:sldChg>
      <pc:sldChg chg="del">
        <pc:chgData name="Yu Jie Ong" userId="ce32859c3b00a37f" providerId="LiveId" clId="{FD2EB1C4-33A3-4000-890B-87848A0E597E}" dt="2021-01-27T14:14:03.048" v="15087" actId="47"/>
        <pc:sldMkLst>
          <pc:docMk/>
          <pc:sldMk cId="0" sldId="285"/>
        </pc:sldMkLst>
      </pc:sldChg>
      <pc:sldChg chg="del">
        <pc:chgData name="Yu Jie Ong" userId="ce32859c3b00a37f" providerId="LiveId" clId="{FD2EB1C4-33A3-4000-890B-87848A0E597E}" dt="2021-01-27T14:14:03.271" v="15088" actId="47"/>
        <pc:sldMkLst>
          <pc:docMk/>
          <pc:sldMk cId="0" sldId="286"/>
        </pc:sldMkLst>
      </pc:sldChg>
      <pc:sldChg chg="del">
        <pc:chgData name="Yu Jie Ong" userId="ce32859c3b00a37f" providerId="LiveId" clId="{FD2EB1C4-33A3-4000-890B-87848A0E597E}" dt="2021-01-27T14:14:03.323" v="15089" actId="47"/>
        <pc:sldMkLst>
          <pc:docMk/>
          <pc:sldMk cId="0" sldId="287"/>
        </pc:sldMkLst>
      </pc:sldChg>
      <pc:sldChg chg="del">
        <pc:chgData name="Yu Jie Ong" userId="ce32859c3b00a37f" providerId="LiveId" clId="{FD2EB1C4-33A3-4000-890B-87848A0E597E}" dt="2021-01-27T14:14:03.418" v="15090" actId="47"/>
        <pc:sldMkLst>
          <pc:docMk/>
          <pc:sldMk cId="0" sldId="288"/>
        </pc:sldMkLst>
      </pc:sldChg>
      <pc:sldChg chg="del">
        <pc:chgData name="Yu Jie Ong" userId="ce32859c3b00a37f" providerId="LiveId" clId="{FD2EB1C4-33A3-4000-890B-87848A0E597E}" dt="2021-01-27T14:14:03.585" v="15091" actId="47"/>
        <pc:sldMkLst>
          <pc:docMk/>
          <pc:sldMk cId="0" sldId="289"/>
        </pc:sldMkLst>
      </pc:sldChg>
      <pc:sldChg chg="del">
        <pc:chgData name="Yu Jie Ong" userId="ce32859c3b00a37f" providerId="LiveId" clId="{FD2EB1C4-33A3-4000-890B-87848A0E597E}" dt="2021-01-27T14:14:04.066" v="15092" actId="47"/>
        <pc:sldMkLst>
          <pc:docMk/>
          <pc:sldMk cId="0" sldId="290"/>
        </pc:sldMkLst>
      </pc:sldChg>
      <pc:sldChg chg="del">
        <pc:chgData name="Yu Jie Ong" userId="ce32859c3b00a37f" providerId="LiveId" clId="{FD2EB1C4-33A3-4000-890B-87848A0E597E}" dt="2021-01-27T14:14:04.518" v="15093" actId="47"/>
        <pc:sldMkLst>
          <pc:docMk/>
          <pc:sldMk cId="0" sldId="291"/>
        </pc:sldMkLst>
      </pc:sldChg>
      <pc:sldChg chg="del">
        <pc:chgData name="Yu Jie Ong" userId="ce32859c3b00a37f" providerId="LiveId" clId="{FD2EB1C4-33A3-4000-890B-87848A0E597E}" dt="2021-01-27T14:14:05.053" v="15094" actId="47"/>
        <pc:sldMkLst>
          <pc:docMk/>
          <pc:sldMk cId="0" sldId="292"/>
        </pc:sldMkLst>
      </pc:sldChg>
      <pc:sldChg chg="del">
        <pc:chgData name="Yu Jie Ong" userId="ce32859c3b00a37f" providerId="LiveId" clId="{FD2EB1C4-33A3-4000-890B-87848A0E597E}" dt="2021-01-27T14:14:05.437" v="15095" actId="47"/>
        <pc:sldMkLst>
          <pc:docMk/>
          <pc:sldMk cId="0" sldId="293"/>
        </pc:sldMkLst>
      </pc:sldChg>
      <pc:sldChg chg="del">
        <pc:chgData name="Yu Jie Ong" userId="ce32859c3b00a37f" providerId="LiveId" clId="{FD2EB1C4-33A3-4000-890B-87848A0E597E}" dt="2021-01-27T14:14:05.730" v="15096" actId="47"/>
        <pc:sldMkLst>
          <pc:docMk/>
          <pc:sldMk cId="0" sldId="294"/>
        </pc:sldMkLst>
      </pc:sldChg>
      <pc:sldChg chg="del">
        <pc:chgData name="Yu Jie Ong" userId="ce32859c3b00a37f" providerId="LiveId" clId="{FD2EB1C4-33A3-4000-890B-87848A0E597E}" dt="2021-01-27T14:14:05.904" v="15097" actId="47"/>
        <pc:sldMkLst>
          <pc:docMk/>
          <pc:sldMk cId="0" sldId="295"/>
        </pc:sldMkLst>
      </pc:sldChg>
      <pc:sldChg chg="del">
        <pc:chgData name="Yu Jie Ong" userId="ce32859c3b00a37f" providerId="LiveId" clId="{FD2EB1C4-33A3-4000-890B-87848A0E597E}" dt="2021-01-27T14:14:06.070" v="15098" actId="47"/>
        <pc:sldMkLst>
          <pc:docMk/>
          <pc:sldMk cId="0" sldId="296"/>
        </pc:sldMkLst>
      </pc:sldChg>
      <pc:sldChg chg="del">
        <pc:chgData name="Yu Jie Ong" userId="ce32859c3b00a37f" providerId="LiveId" clId="{FD2EB1C4-33A3-4000-890B-87848A0E597E}" dt="2021-01-27T14:14:06.437" v="15099" actId="47"/>
        <pc:sldMkLst>
          <pc:docMk/>
          <pc:sldMk cId="0" sldId="297"/>
        </pc:sldMkLst>
      </pc:sldChg>
      <pc:sldChg chg="del">
        <pc:chgData name="Yu Jie Ong" userId="ce32859c3b00a37f" providerId="LiveId" clId="{FD2EB1C4-33A3-4000-890B-87848A0E597E}" dt="2021-01-27T14:14:07.355" v="15100" actId="47"/>
        <pc:sldMkLst>
          <pc:docMk/>
          <pc:sldMk cId="0" sldId="298"/>
        </pc:sldMkLst>
      </pc:sldChg>
      <pc:sldChg chg="addSp delSp modSp new mod">
        <pc:chgData name="Yu Jie Ong" userId="ce32859c3b00a37f" providerId="LiveId" clId="{FD2EB1C4-33A3-4000-890B-87848A0E597E}" dt="2021-01-27T13:24:32.172" v="13054" actId="1076"/>
        <pc:sldMkLst>
          <pc:docMk/>
          <pc:sldMk cId="960974014" sldId="299"/>
        </pc:sldMkLst>
        <pc:spChg chg="del">
          <ac:chgData name="Yu Jie Ong" userId="ce32859c3b00a37f" providerId="LiveId" clId="{FD2EB1C4-33A3-4000-890B-87848A0E597E}" dt="2021-01-25T14:34:31.659" v="217" actId="478"/>
          <ac:spMkLst>
            <pc:docMk/>
            <pc:sldMk cId="960974014" sldId="299"/>
            <ac:spMk id="2" creationId="{1BEB739D-765C-4960-9D29-B6D9785AEC84}"/>
          </ac:spMkLst>
        </pc:spChg>
        <pc:spChg chg="mod">
          <ac:chgData name="Yu Jie Ong" userId="ce32859c3b00a37f" providerId="LiveId" clId="{FD2EB1C4-33A3-4000-890B-87848A0E597E}" dt="2021-01-27T13:24:27.673" v="13053" actId="1076"/>
          <ac:spMkLst>
            <pc:docMk/>
            <pc:sldMk cId="960974014" sldId="299"/>
            <ac:spMk id="3" creationId="{EA7299B5-E88B-4854-B8A4-05AED810EC6F}"/>
          </ac:spMkLst>
        </pc:spChg>
        <pc:spChg chg="add mod">
          <ac:chgData name="Yu Jie Ong" userId="ce32859c3b00a37f" providerId="LiveId" clId="{FD2EB1C4-33A3-4000-890B-87848A0E597E}" dt="2021-01-27T13:24:32.172" v="13054" actId="1076"/>
          <ac:spMkLst>
            <pc:docMk/>
            <pc:sldMk cId="960974014" sldId="299"/>
            <ac:spMk id="8" creationId="{EECC082C-7349-47D2-8B85-3D9B01F56E32}"/>
          </ac:spMkLst>
        </pc:spChg>
        <pc:picChg chg="add mod">
          <ac:chgData name="Yu Jie Ong" userId="ce32859c3b00a37f" providerId="LiveId" clId="{FD2EB1C4-33A3-4000-890B-87848A0E597E}" dt="2021-01-27T13:23:14.659" v="13047" actId="1076"/>
          <ac:picMkLst>
            <pc:docMk/>
            <pc:sldMk cId="960974014" sldId="299"/>
            <ac:picMk id="4" creationId="{E83CA108-C9AE-46E9-A245-ED2598BA1B06}"/>
          </ac:picMkLst>
        </pc:picChg>
        <pc:picChg chg="add del mod">
          <ac:chgData name="Yu Jie Ong" userId="ce32859c3b00a37f" providerId="LiveId" clId="{FD2EB1C4-33A3-4000-890B-87848A0E597E}" dt="2021-01-25T14:34:29.359" v="216" actId="478"/>
          <ac:picMkLst>
            <pc:docMk/>
            <pc:sldMk cId="960974014" sldId="299"/>
            <ac:picMk id="5" creationId="{AABA7B71-7911-4C36-B60C-34C765AFE3C9}"/>
          </ac:picMkLst>
        </pc:picChg>
        <pc:picChg chg="add mod">
          <ac:chgData name="Yu Jie Ong" userId="ce32859c3b00a37f" providerId="LiveId" clId="{FD2EB1C4-33A3-4000-890B-87848A0E597E}" dt="2021-01-27T13:21:40.602" v="13040" actId="1076"/>
          <ac:picMkLst>
            <pc:docMk/>
            <pc:sldMk cId="960974014" sldId="299"/>
            <ac:picMk id="7" creationId="{F5BEDE4E-9777-49B2-8E35-92900B60FBD1}"/>
          </ac:picMkLst>
        </pc:picChg>
        <pc:picChg chg="add mod">
          <ac:chgData name="Yu Jie Ong" userId="ce32859c3b00a37f" providerId="LiveId" clId="{FD2EB1C4-33A3-4000-890B-87848A0E597E}" dt="2021-01-27T13:21:38.907" v="13039" actId="14100"/>
          <ac:picMkLst>
            <pc:docMk/>
            <pc:sldMk cId="960974014" sldId="299"/>
            <ac:picMk id="9" creationId="{B2D2191E-B24F-4269-B898-85530552247F}"/>
          </ac:picMkLst>
        </pc:picChg>
        <pc:picChg chg="add mod">
          <ac:chgData name="Yu Jie Ong" userId="ce32859c3b00a37f" providerId="LiveId" clId="{FD2EB1C4-33A3-4000-890B-87848A0E597E}" dt="2021-01-27T13:21:36.795" v="13038" actId="1076"/>
          <ac:picMkLst>
            <pc:docMk/>
            <pc:sldMk cId="960974014" sldId="299"/>
            <ac:picMk id="11" creationId="{0AA90B05-E38F-443D-A5FB-2754F5B18C59}"/>
          </ac:picMkLst>
        </pc:picChg>
        <pc:picChg chg="add del mod">
          <ac:chgData name="Yu Jie Ong" userId="ce32859c3b00a37f" providerId="LiveId" clId="{FD2EB1C4-33A3-4000-890B-87848A0E597E}" dt="2021-01-25T14:31:34.981" v="168" actId="478"/>
          <ac:picMkLst>
            <pc:docMk/>
            <pc:sldMk cId="960974014" sldId="299"/>
            <ac:picMk id="13" creationId="{5BEE792F-786B-431F-8610-3695E661CB7D}"/>
          </ac:picMkLst>
        </pc:picChg>
        <pc:picChg chg="add del mod">
          <ac:chgData name="Yu Jie Ong" userId="ce32859c3b00a37f" providerId="LiveId" clId="{FD2EB1C4-33A3-4000-890B-87848A0E597E}" dt="2021-01-27T13:23:10.819" v="13044" actId="478"/>
          <ac:picMkLst>
            <pc:docMk/>
            <pc:sldMk cId="960974014" sldId="299"/>
            <ac:picMk id="15" creationId="{685B5747-C862-45A9-BF72-5409DF1C0AA4}"/>
          </ac:picMkLst>
        </pc:picChg>
      </pc:sldChg>
      <pc:sldChg chg="new del">
        <pc:chgData name="Yu Jie Ong" userId="ce32859c3b00a37f" providerId="LiveId" clId="{FD2EB1C4-33A3-4000-890B-87848A0E597E}" dt="2021-01-25T13:56:02.123" v="125" actId="47"/>
        <pc:sldMkLst>
          <pc:docMk/>
          <pc:sldMk cId="1218816004" sldId="299"/>
        </pc:sldMkLst>
      </pc:sldChg>
      <pc:sldChg chg="addSp delSp modSp new mod">
        <pc:chgData name="Yu Jie Ong" userId="ce32859c3b00a37f" providerId="LiveId" clId="{FD2EB1C4-33A3-4000-890B-87848A0E597E}" dt="2021-01-27T14:22:04.235" v="15333" actId="33524"/>
        <pc:sldMkLst>
          <pc:docMk/>
          <pc:sldMk cId="351755125" sldId="300"/>
        </pc:sldMkLst>
        <pc:spChg chg="del">
          <ac:chgData name="Yu Jie Ong" userId="ce32859c3b00a37f" providerId="LiveId" clId="{FD2EB1C4-33A3-4000-890B-87848A0E597E}" dt="2021-01-25T15:53:22.181" v="254" actId="478"/>
          <ac:spMkLst>
            <pc:docMk/>
            <pc:sldMk cId="351755125" sldId="300"/>
            <ac:spMk id="2" creationId="{52119BF2-A69C-49E4-AB6E-228D936B6A26}"/>
          </ac:spMkLst>
        </pc:spChg>
        <pc:spChg chg="mod">
          <ac:chgData name="Yu Jie Ong" userId="ce32859c3b00a37f" providerId="LiveId" clId="{FD2EB1C4-33A3-4000-890B-87848A0E597E}" dt="2021-01-27T13:34:36.561" v="13553" actId="1076"/>
          <ac:spMkLst>
            <pc:docMk/>
            <pc:sldMk cId="351755125" sldId="300"/>
            <ac:spMk id="3" creationId="{C48F7634-73B3-45B2-A25F-E82B63E893F3}"/>
          </ac:spMkLst>
        </pc:spChg>
        <pc:spChg chg="add mod">
          <ac:chgData name="Yu Jie Ong" userId="ce32859c3b00a37f" providerId="LiveId" clId="{FD2EB1C4-33A3-4000-890B-87848A0E597E}" dt="2021-01-27T14:22:04.235" v="15333" actId="33524"/>
          <ac:spMkLst>
            <pc:docMk/>
            <pc:sldMk cId="351755125" sldId="300"/>
            <ac:spMk id="10" creationId="{A3B5361D-55C7-44A2-96E5-400712CE1A22}"/>
          </ac:spMkLst>
        </pc:spChg>
        <pc:picChg chg="add mod modCrop">
          <ac:chgData name="Yu Jie Ong" userId="ce32859c3b00a37f" providerId="LiveId" clId="{FD2EB1C4-33A3-4000-890B-87848A0E597E}" dt="2021-01-27T13:37:03.976" v="13857" actId="1076"/>
          <ac:picMkLst>
            <pc:docMk/>
            <pc:sldMk cId="351755125" sldId="300"/>
            <ac:picMk id="4" creationId="{CF7EC916-F433-4E58-AC70-0DDB3ABCA3B1}"/>
          </ac:picMkLst>
        </pc:picChg>
        <pc:picChg chg="add del mod modCrop">
          <ac:chgData name="Yu Jie Ong" userId="ce32859c3b00a37f" providerId="LiveId" clId="{FD2EB1C4-33A3-4000-890B-87848A0E597E}" dt="2021-01-25T15:53:11.117" v="247" actId="478"/>
          <ac:picMkLst>
            <pc:docMk/>
            <pc:sldMk cId="351755125" sldId="300"/>
            <ac:picMk id="5" creationId="{008172CC-9E16-4C50-840B-9D12F9446209}"/>
          </ac:picMkLst>
        </pc:picChg>
        <pc:picChg chg="add mod">
          <ac:chgData name="Yu Jie Ong" userId="ce32859c3b00a37f" providerId="LiveId" clId="{FD2EB1C4-33A3-4000-890B-87848A0E597E}" dt="2021-01-27T13:38:02.147" v="13864" actId="14100"/>
          <ac:picMkLst>
            <pc:docMk/>
            <pc:sldMk cId="351755125" sldId="300"/>
            <ac:picMk id="6" creationId="{523B783B-2B8A-489F-A879-CD572427212E}"/>
          </ac:picMkLst>
        </pc:picChg>
        <pc:picChg chg="add mod modCrop">
          <ac:chgData name="Yu Jie Ong" userId="ce32859c3b00a37f" providerId="LiveId" clId="{FD2EB1C4-33A3-4000-890B-87848A0E597E}" dt="2021-01-27T13:37:13.569" v="13859" actId="1076"/>
          <ac:picMkLst>
            <pc:docMk/>
            <pc:sldMk cId="351755125" sldId="300"/>
            <ac:picMk id="7" creationId="{5E97EC74-CFFA-477B-8E89-B9F7210B8EB2}"/>
          </ac:picMkLst>
        </pc:picChg>
        <pc:picChg chg="add del mod">
          <ac:chgData name="Yu Jie Ong" userId="ce32859c3b00a37f" providerId="LiveId" clId="{FD2EB1C4-33A3-4000-890B-87848A0E597E}" dt="2021-01-27T13:33:36.572" v="13542" actId="478"/>
          <ac:picMkLst>
            <pc:docMk/>
            <pc:sldMk cId="351755125" sldId="300"/>
            <ac:picMk id="9" creationId="{E0A9B9D7-505D-42BB-A985-108EE5D1BCA3}"/>
          </ac:picMkLst>
        </pc:picChg>
        <pc:picChg chg="add del mod">
          <ac:chgData name="Yu Jie Ong" userId="ce32859c3b00a37f" providerId="LiveId" clId="{FD2EB1C4-33A3-4000-890B-87848A0E597E}" dt="2021-01-25T16:06:08.148" v="310" actId="478"/>
          <ac:picMkLst>
            <pc:docMk/>
            <pc:sldMk cId="351755125" sldId="300"/>
            <ac:picMk id="11" creationId="{8BBED4B3-A854-4275-BAE3-923351B0F476}"/>
          </ac:picMkLst>
        </pc:picChg>
        <pc:picChg chg="add del mod">
          <ac:chgData name="Yu Jie Ong" userId="ce32859c3b00a37f" providerId="LiveId" clId="{FD2EB1C4-33A3-4000-890B-87848A0E597E}" dt="2021-01-27T13:33:36.966" v="13543" actId="478"/>
          <ac:picMkLst>
            <pc:docMk/>
            <pc:sldMk cId="351755125" sldId="300"/>
            <ac:picMk id="13" creationId="{7179EFF0-5C3F-436F-9353-0E34C8329DE0}"/>
          </ac:picMkLst>
        </pc:picChg>
        <pc:picChg chg="add mod modCrop">
          <ac:chgData name="Yu Jie Ong" userId="ce32859c3b00a37f" providerId="LiveId" clId="{FD2EB1C4-33A3-4000-890B-87848A0E597E}" dt="2021-01-27T13:37:14.643" v="13860" actId="1076"/>
          <ac:picMkLst>
            <pc:docMk/>
            <pc:sldMk cId="351755125" sldId="300"/>
            <ac:picMk id="15" creationId="{D973213D-C4EA-4C36-B914-276068B3F4A4}"/>
          </ac:picMkLst>
        </pc:picChg>
      </pc:sldChg>
      <pc:sldChg chg="addSp delSp modSp new del mod">
        <pc:chgData name="Yu Jie Ong" userId="ce32859c3b00a37f" providerId="LiveId" clId="{FD2EB1C4-33A3-4000-890B-87848A0E597E}" dt="2021-01-27T08:07:22.370" v="2677" actId="47"/>
        <pc:sldMkLst>
          <pc:docMk/>
          <pc:sldMk cId="1520322382" sldId="301"/>
        </pc:sldMkLst>
        <pc:spChg chg="mod">
          <ac:chgData name="Yu Jie Ong" userId="ce32859c3b00a37f" providerId="LiveId" clId="{FD2EB1C4-33A3-4000-890B-87848A0E597E}" dt="2021-01-27T07:58:09.755" v="1947" actId="21"/>
          <ac:spMkLst>
            <pc:docMk/>
            <pc:sldMk cId="1520322382" sldId="301"/>
            <ac:spMk id="2" creationId="{F8841991-9BEC-446E-98B0-2993F8BAD0DB}"/>
          </ac:spMkLst>
        </pc:spChg>
        <pc:spChg chg="mod">
          <ac:chgData name="Yu Jie Ong" userId="ce32859c3b00a37f" providerId="LiveId" clId="{FD2EB1C4-33A3-4000-890B-87848A0E597E}" dt="2021-01-27T07:41:52.232" v="939" actId="20577"/>
          <ac:spMkLst>
            <pc:docMk/>
            <pc:sldMk cId="1520322382" sldId="301"/>
            <ac:spMk id="3" creationId="{FF467417-3687-4E40-B0B7-3393316AC411}"/>
          </ac:spMkLst>
        </pc:spChg>
        <pc:picChg chg="add del mod">
          <ac:chgData name="Yu Jie Ong" userId="ce32859c3b00a37f" providerId="LiveId" clId="{FD2EB1C4-33A3-4000-890B-87848A0E597E}" dt="2021-01-27T07:56:58.587" v="1907" actId="21"/>
          <ac:picMkLst>
            <pc:docMk/>
            <pc:sldMk cId="1520322382" sldId="301"/>
            <ac:picMk id="2050" creationId="{3B23C0A3-D346-44F1-AF5A-DE74BCDBE191}"/>
          </ac:picMkLst>
        </pc:picChg>
      </pc:sldChg>
      <pc:sldChg chg="modSp new del mod">
        <pc:chgData name="Yu Jie Ong" userId="ce32859c3b00a37f" providerId="LiveId" clId="{FD2EB1C4-33A3-4000-890B-87848A0E597E}" dt="2021-01-27T08:24:06.008" v="2990" actId="47"/>
        <pc:sldMkLst>
          <pc:docMk/>
          <pc:sldMk cId="1634235227" sldId="302"/>
        </pc:sldMkLst>
        <pc:spChg chg="mod">
          <ac:chgData name="Yu Jie Ong" userId="ce32859c3b00a37f" providerId="LiveId" clId="{FD2EB1C4-33A3-4000-890B-87848A0E597E}" dt="2021-01-27T07:41:57.709" v="948" actId="20577"/>
          <ac:spMkLst>
            <pc:docMk/>
            <pc:sldMk cId="1634235227" sldId="302"/>
            <ac:spMk id="3" creationId="{E07F64B1-AA0E-4A52-A7CF-3C976ABD8FE1}"/>
          </ac:spMkLst>
        </pc:spChg>
      </pc:sldChg>
      <pc:sldChg chg="addSp delSp modSp new del mod ord">
        <pc:chgData name="Yu Jie Ong" userId="ce32859c3b00a37f" providerId="LiveId" clId="{FD2EB1C4-33A3-4000-890B-87848A0E597E}" dt="2021-01-27T12:54:38.071" v="10957" actId="47"/>
        <pc:sldMkLst>
          <pc:docMk/>
          <pc:sldMk cId="3457905832" sldId="303"/>
        </pc:sldMkLst>
        <pc:spChg chg="del">
          <ac:chgData name="Yu Jie Ong" userId="ce32859c3b00a37f" providerId="LiveId" clId="{FD2EB1C4-33A3-4000-890B-87848A0E597E}" dt="2021-01-27T10:55:25.805" v="4191" actId="478"/>
          <ac:spMkLst>
            <pc:docMk/>
            <pc:sldMk cId="3457905832" sldId="303"/>
            <ac:spMk id="2" creationId="{DD8EA57F-45FB-42E2-AB1A-4DD67B17C159}"/>
          </ac:spMkLst>
        </pc:spChg>
        <pc:spChg chg="mod">
          <ac:chgData name="Yu Jie Ong" userId="ce32859c3b00a37f" providerId="LiveId" clId="{FD2EB1C4-33A3-4000-890B-87848A0E597E}" dt="2021-01-27T11:54:20.142" v="6244"/>
          <ac:spMkLst>
            <pc:docMk/>
            <pc:sldMk cId="3457905832" sldId="303"/>
            <ac:spMk id="3" creationId="{ABC1481C-9471-4E56-B993-BE398AF43AA3}"/>
          </ac:spMkLst>
        </pc:spChg>
        <pc:spChg chg="add mod">
          <ac:chgData name="Yu Jie Ong" userId="ce32859c3b00a37f" providerId="LiveId" clId="{FD2EB1C4-33A3-4000-890B-87848A0E597E}" dt="2021-01-27T11:35:58.655" v="4329" actId="14100"/>
          <ac:spMkLst>
            <pc:docMk/>
            <pc:sldMk cId="3457905832" sldId="303"/>
            <ac:spMk id="5" creationId="{D8602AC0-284B-403E-94DA-2B1244A529B4}"/>
          </ac:spMkLst>
        </pc:spChg>
        <pc:picChg chg="add del">
          <ac:chgData name="Yu Jie Ong" userId="ce32859c3b00a37f" providerId="LiveId" clId="{FD2EB1C4-33A3-4000-890B-87848A0E597E}" dt="2021-01-27T10:55:53.729" v="4201"/>
          <ac:picMkLst>
            <pc:docMk/>
            <pc:sldMk cId="3457905832" sldId="303"/>
            <ac:picMk id="4" creationId="{99334547-9422-4C54-B08A-5AFEC74C74A6}"/>
          </ac:picMkLst>
        </pc:picChg>
        <pc:picChg chg="add del mod">
          <ac:chgData name="Yu Jie Ong" userId="ce32859c3b00a37f" providerId="LiveId" clId="{FD2EB1C4-33A3-4000-890B-87848A0E597E}" dt="2021-01-27T10:53:53.338" v="4148" actId="478"/>
          <ac:picMkLst>
            <pc:docMk/>
            <pc:sldMk cId="3457905832" sldId="303"/>
            <ac:picMk id="1026" creationId="{36871008-A1DB-4558-B8EB-839CB31F6D0A}"/>
          </ac:picMkLst>
        </pc:picChg>
        <pc:picChg chg="add del">
          <ac:chgData name="Yu Jie Ong" userId="ce32859c3b00a37f" providerId="LiveId" clId="{FD2EB1C4-33A3-4000-890B-87848A0E597E}" dt="2021-01-27T10:53:51.485" v="4147"/>
          <ac:picMkLst>
            <pc:docMk/>
            <pc:sldMk cId="3457905832" sldId="303"/>
            <ac:picMk id="1028" creationId="{C8FFD567-B159-4095-AE65-3DDD4074A8CB}"/>
          </ac:picMkLst>
        </pc:picChg>
        <pc:picChg chg="add mod">
          <ac:chgData name="Yu Jie Ong" userId="ce32859c3b00a37f" providerId="LiveId" clId="{FD2EB1C4-33A3-4000-890B-87848A0E597E}" dt="2021-01-27T11:37:11.469" v="4332" actId="1076"/>
          <ac:picMkLst>
            <pc:docMk/>
            <pc:sldMk cId="3457905832" sldId="303"/>
            <ac:picMk id="1030" creationId="{955F807E-FDFA-4CA7-A413-0B588CA4AD73}"/>
          </ac:picMkLst>
        </pc:picChg>
        <pc:picChg chg="add mod">
          <ac:chgData name="Yu Jie Ong" userId="ce32859c3b00a37f" providerId="LiveId" clId="{FD2EB1C4-33A3-4000-890B-87848A0E597E}" dt="2021-01-27T11:37:00.423" v="4331" actId="1076"/>
          <ac:picMkLst>
            <pc:docMk/>
            <pc:sldMk cId="3457905832" sldId="303"/>
            <ac:picMk id="1032" creationId="{1DA54D74-8456-415A-A933-A7F010DA55B4}"/>
          </ac:picMkLst>
        </pc:picChg>
        <pc:picChg chg="add mod">
          <ac:chgData name="Yu Jie Ong" userId="ce32859c3b00a37f" providerId="LiveId" clId="{FD2EB1C4-33A3-4000-890B-87848A0E597E}" dt="2021-01-27T11:35:46.803" v="4327" actId="1076"/>
          <ac:picMkLst>
            <pc:docMk/>
            <pc:sldMk cId="3457905832" sldId="303"/>
            <ac:picMk id="1034" creationId="{D9AD4CF5-12AD-4F24-BFA9-C0AF072837C8}"/>
          </ac:picMkLst>
        </pc:picChg>
        <pc:picChg chg="add mod">
          <ac:chgData name="Yu Jie Ong" userId="ce32859c3b00a37f" providerId="LiveId" clId="{FD2EB1C4-33A3-4000-890B-87848A0E597E}" dt="2021-01-27T11:34:44.332" v="4238" actId="1076"/>
          <ac:picMkLst>
            <pc:docMk/>
            <pc:sldMk cId="3457905832" sldId="303"/>
            <ac:picMk id="1036" creationId="{3F16804E-ADE5-45E8-9A25-641C8582B095}"/>
          </ac:picMkLst>
        </pc:picChg>
      </pc:sldChg>
      <pc:sldChg chg="addSp delSp modSp new del mod">
        <pc:chgData name="Yu Jie Ong" userId="ce32859c3b00a37f" providerId="LiveId" clId="{FD2EB1C4-33A3-4000-890B-87848A0E597E}" dt="2021-01-27T14:25:40.508" v="15483" actId="47"/>
        <pc:sldMkLst>
          <pc:docMk/>
          <pc:sldMk cId="3787868146" sldId="304"/>
        </pc:sldMkLst>
        <pc:spChg chg="del mod">
          <ac:chgData name="Yu Jie Ong" userId="ce32859c3b00a37f" providerId="LiveId" clId="{FD2EB1C4-33A3-4000-890B-87848A0E597E}" dt="2021-01-27T11:56:47.504" v="6378" actId="478"/>
          <ac:spMkLst>
            <pc:docMk/>
            <pc:sldMk cId="3787868146" sldId="304"/>
            <ac:spMk id="2" creationId="{5749275F-5C55-46F8-90CC-D32034875F2E}"/>
          </ac:spMkLst>
        </pc:spChg>
        <pc:spChg chg="mod">
          <ac:chgData name="Yu Jie Ong" userId="ce32859c3b00a37f" providerId="LiveId" clId="{FD2EB1C4-33A3-4000-890B-87848A0E597E}" dt="2021-01-27T14:23:57.489" v="15342" actId="20577"/>
          <ac:spMkLst>
            <pc:docMk/>
            <pc:sldMk cId="3787868146" sldId="304"/>
            <ac:spMk id="3" creationId="{F64F216C-1D2D-4E6E-B2C1-E2B0A622B612}"/>
          </ac:spMkLst>
        </pc:spChg>
        <pc:spChg chg="add mod">
          <ac:chgData name="Yu Jie Ong" userId="ce32859c3b00a37f" providerId="LiveId" clId="{FD2EB1C4-33A3-4000-890B-87848A0E597E}" dt="2021-01-27T14:24:44.961" v="15474" actId="20577"/>
          <ac:spMkLst>
            <pc:docMk/>
            <pc:sldMk cId="3787868146" sldId="304"/>
            <ac:spMk id="5" creationId="{CC09D679-DE8C-471C-8A6F-FBB5DBB104D1}"/>
          </ac:spMkLst>
        </pc:spChg>
        <pc:picChg chg="add mod">
          <ac:chgData name="Yu Jie Ong" userId="ce32859c3b00a37f" providerId="LiveId" clId="{FD2EB1C4-33A3-4000-890B-87848A0E597E}" dt="2021-01-27T12:05:34.039" v="7765" actId="1076"/>
          <ac:picMkLst>
            <pc:docMk/>
            <pc:sldMk cId="3787868146" sldId="304"/>
            <ac:picMk id="7" creationId="{3CC1E6A2-6637-4A3B-A01D-D8AFB41A2AE4}"/>
          </ac:picMkLst>
        </pc:picChg>
        <pc:picChg chg="add mod">
          <ac:chgData name="Yu Jie Ong" userId="ce32859c3b00a37f" providerId="LiveId" clId="{FD2EB1C4-33A3-4000-890B-87848A0E597E}" dt="2021-01-27T12:05:33.042" v="7764" actId="1076"/>
          <ac:picMkLst>
            <pc:docMk/>
            <pc:sldMk cId="3787868146" sldId="304"/>
            <ac:picMk id="9" creationId="{31D89027-1958-4CFC-B32A-B8465729936B}"/>
          </ac:picMkLst>
        </pc:picChg>
        <pc:picChg chg="add del mod">
          <ac:chgData name="Yu Jie Ong" userId="ce32859c3b00a37f" providerId="LiveId" clId="{FD2EB1C4-33A3-4000-890B-87848A0E597E}" dt="2021-01-27T14:25:36.242" v="15482" actId="478"/>
          <ac:picMkLst>
            <pc:docMk/>
            <pc:sldMk cId="3787868146" sldId="304"/>
            <ac:picMk id="7170" creationId="{EC8BF003-E5D0-4A4D-AAF5-8FD36208A088}"/>
          </ac:picMkLst>
        </pc:picChg>
      </pc:sldChg>
      <pc:sldChg chg="addSp delSp modSp new del mod modClrScheme chgLayout">
        <pc:chgData name="Yu Jie Ong" userId="ce32859c3b00a37f" providerId="LiveId" clId="{FD2EB1C4-33A3-4000-890B-87848A0E597E}" dt="2021-01-27T12:42:40.246" v="9907" actId="47"/>
        <pc:sldMkLst>
          <pc:docMk/>
          <pc:sldMk cId="3436306494" sldId="305"/>
        </pc:sldMkLst>
        <pc:spChg chg="mod ord">
          <ac:chgData name="Yu Jie Ong" userId="ce32859c3b00a37f" providerId="LiveId" clId="{FD2EB1C4-33A3-4000-890B-87848A0E597E}" dt="2021-01-27T12:42:37.175" v="9905" actId="21"/>
          <ac:spMkLst>
            <pc:docMk/>
            <pc:sldMk cId="3436306494" sldId="305"/>
            <ac:spMk id="2" creationId="{7855CBF7-4CCF-4881-83E0-2E297C26C509}"/>
          </ac:spMkLst>
        </pc:spChg>
        <pc:spChg chg="del mod ord">
          <ac:chgData name="Yu Jie Ong" userId="ce32859c3b00a37f" providerId="LiveId" clId="{FD2EB1C4-33A3-4000-890B-87848A0E597E}" dt="2021-01-27T12:42:31.765" v="9903" actId="21"/>
          <ac:spMkLst>
            <pc:docMk/>
            <pc:sldMk cId="3436306494" sldId="305"/>
            <ac:spMk id="3" creationId="{9FA8D46E-C4CB-4DB8-92B9-E2037FBA2E2E}"/>
          </ac:spMkLst>
        </pc:spChg>
        <pc:spChg chg="add del mod ord">
          <ac:chgData name="Yu Jie Ong" userId="ce32859c3b00a37f" providerId="LiveId" clId="{FD2EB1C4-33A3-4000-890B-87848A0E597E}" dt="2021-01-27T12:39:50.793" v="9836" actId="478"/>
          <ac:spMkLst>
            <pc:docMk/>
            <pc:sldMk cId="3436306494" sldId="305"/>
            <ac:spMk id="4" creationId="{B3E68109-2A64-4762-9F57-47BF555F9AE5}"/>
          </ac:spMkLst>
        </pc:spChg>
        <pc:spChg chg="add del mod ord">
          <ac:chgData name="Yu Jie Ong" userId="ce32859c3b00a37f" providerId="LiveId" clId="{FD2EB1C4-33A3-4000-890B-87848A0E597E}" dt="2021-01-27T12:41:55.134" v="9885" actId="478"/>
          <ac:spMkLst>
            <pc:docMk/>
            <pc:sldMk cId="3436306494" sldId="305"/>
            <ac:spMk id="5" creationId="{ED8CA106-4E29-4BE4-AC68-8F1FADF55A03}"/>
          </ac:spMkLst>
        </pc:spChg>
        <pc:spChg chg="add mod">
          <ac:chgData name="Yu Jie Ong" userId="ce32859c3b00a37f" providerId="LiveId" clId="{FD2EB1C4-33A3-4000-890B-87848A0E597E}" dt="2021-01-27T12:42:31.765" v="9903" actId="21"/>
          <ac:spMkLst>
            <pc:docMk/>
            <pc:sldMk cId="3436306494" sldId="305"/>
            <ac:spMk id="7" creationId="{74DF1F05-8BB2-410C-902A-168311B49A12}"/>
          </ac:spMkLst>
        </pc:spChg>
      </pc:sldChg>
      <pc:sldChg chg="addSp modSp new mod">
        <pc:chgData name="Yu Jie Ong" userId="ce32859c3b00a37f" providerId="LiveId" clId="{FD2EB1C4-33A3-4000-890B-87848A0E597E}" dt="2021-01-27T14:16:49.372" v="15107" actId="1076"/>
        <pc:sldMkLst>
          <pc:docMk/>
          <pc:sldMk cId="4203517705" sldId="306"/>
        </pc:sldMkLst>
        <pc:spChg chg="mod">
          <ac:chgData name="Yu Jie Ong" userId="ce32859c3b00a37f" providerId="LiveId" clId="{FD2EB1C4-33A3-4000-890B-87848A0E597E}" dt="2021-01-27T14:16:49.372" v="15107" actId="1076"/>
          <ac:spMkLst>
            <pc:docMk/>
            <pc:sldMk cId="4203517705" sldId="306"/>
            <ac:spMk id="2" creationId="{B530DFF4-A410-447C-BAA2-E929994A137D}"/>
          </ac:spMkLst>
        </pc:spChg>
        <pc:spChg chg="mod">
          <ac:chgData name="Yu Jie Ong" userId="ce32859c3b00a37f" providerId="LiveId" clId="{FD2EB1C4-33A3-4000-890B-87848A0E597E}" dt="2021-01-27T12:40:34.422" v="9860"/>
          <ac:spMkLst>
            <pc:docMk/>
            <pc:sldMk cId="4203517705" sldId="306"/>
            <ac:spMk id="3" creationId="{E209F848-1471-40F6-8C75-7EBBAB6C6B49}"/>
          </ac:spMkLst>
        </pc:spChg>
        <pc:picChg chg="add mod">
          <ac:chgData name="Yu Jie Ong" userId="ce32859c3b00a37f" providerId="LiveId" clId="{FD2EB1C4-33A3-4000-890B-87848A0E597E}" dt="2021-01-27T12:50:23.607" v="10719" actId="1076"/>
          <ac:picMkLst>
            <pc:docMk/>
            <pc:sldMk cId="4203517705" sldId="306"/>
            <ac:picMk id="5" creationId="{613FC1F3-BB8E-4B4E-87ED-FB98F4B5256C}"/>
          </ac:picMkLst>
        </pc:picChg>
      </pc:sldChg>
      <pc:sldChg chg="addSp delSp modSp add del mod">
        <pc:chgData name="Yu Jie Ong" userId="ce32859c3b00a37f" providerId="LiveId" clId="{FD2EB1C4-33A3-4000-890B-87848A0E597E}" dt="2021-01-27T08:07:29.182" v="2678" actId="47"/>
        <pc:sldMkLst>
          <pc:docMk/>
          <pc:sldMk cId="2118657868" sldId="307"/>
        </pc:sldMkLst>
        <pc:spChg chg="add mod">
          <ac:chgData name="Yu Jie Ong" userId="ce32859c3b00a37f" providerId="LiveId" clId="{FD2EB1C4-33A3-4000-890B-87848A0E597E}" dt="2021-01-27T07:56:48.068" v="1901" actId="478"/>
          <ac:spMkLst>
            <pc:docMk/>
            <pc:sldMk cId="2118657868" sldId="307"/>
            <ac:spMk id="3" creationId="{C6867E1A-D244-4E5C-B1B7-8684182E096F}"/>
          </ac:spMkLst>
        </pc:spChg>
        <pc:spChg chg="del">
          <ac:chgData name="Yu Jie Ong" userId="ce32859c3b00a37f" providerId="LiveId" clId="{FD2EB1C4-33A3-4000-890B-87848A0E597E}" dt="2021-01-27T07:56:48.068" v="1901" actId="478"/>
          <ac:spMkLst>
            <pc:docMk/>
            <pc:sldMk cId="2118657868" sldId="307"/>
            <ac:spMk id="300" creationId="{00000000-0000-0000-0000-000000000000}"/>
          </ac:spMkLst>
        </pc:spChg>
        <pc:spChg chg="mod">
          <ac:chgData name="Yu Jie Ong" userId="ce32859c3b00a37f" providerId="LiveId" clId="{FD2EB1C4-33A3-4000-890B-87848A0E597E}" dt="2021-01-27T07:56:55.681" v="1906" actId="1076"/>
          <ac:spMkLst>
            <pc:docMk/>
            <pc:sldMk cId="2118657868" sldId="307"/>
            <ac:spMk id="302" creationId="{00000000-0000-0000-0000-000000000000}"/>
          </ac:spMkLst>
        </pc:spChg>
        <pc:picChg chg="add del mod">
          <ac:chgData name="Yu Jie Ong" userId="ce32859c3b00a37f" providerId="LiveId" clId="{FD2EB1C4-33A3-4000-890B-87848A0E597E}" dt="2021-01-27T07:57:44.398" v="1937" actId="21"/>
          <ac:picMkLst>
            <pc:docMk/>
            <pc:sldMk cId="2118657868" sldId="307"/>
            <ac:picMk id="7" creationId="{EC267910-AAAF-4052-99FC-A7A822788C23}"/>
          </ac:picMkLst>
        </pc:picChg>
      </pc:sldChg>
      <pc:sldChg chg="addSp delSp modSp add mod">
        <pc:chgData name="Yu Jie Ong" userId="ce32859c3b00a37f" providerId="LiveId" clId="{FD2EB1C4-33A3-4000-890B-87848A0E597E}" dt="2021-01-27T12:45:33.437" v="9927" actId="1076"/>
        <pc:sldMkLst>
          <pc:docMk/>
          <pc:sldMk cId="2041653684" sldId="308"/>
        </pc:sldMkLst>
        <pc:spChg chg="add mod">
          <ac:chgData name="Yu Jie Ong" userId="ce32859c3b00a37f" providerId="LiveId" clId="{FD2EB1C4-33A3-4000-890B-87848A0E597E}" dt="2021-01-27T08:04:54.196" v="2342" actId="1076"/>
          <ac:spMkLst>
            <pc:docMk/>
            <pc:sldMk cId="2041653684" sldId="308"/>
            <ac:spMk id="6" creationId="{6E2F3DE5-2421-4544-9222-7E62D14E3A0F}"/>
          </ac:spMkLst>
        </pc:spChg>
        <pc:spChg chg="add del mod">
          <ac:chgData name="Yu Jie Ong" userId="ce32859c3b00a37f" providerId="LiveId" clId="{FD2EB1C4-33A3-4000-890B-87848A0E597E}" dt="2021-01-27T08:01:59.699" v="2160" actId="478"/>
          <ac:spMkLst>
            <pc:docMk/>
            <pc:sldMk cId="2041653684" sldId="308"/>
            <ac:spMk id="7" creationId="{C1E34446-A2B2-4348-B660-5CB55CECD16C}"/>
          </ac:spMkLst>
        </pc:spChg>
        <pc:spChg chg="add mod">
          <ac:chgData name="Yu Jie Ong" userId="ce32859c3b00a37f" providerId="LiveId" clId="{FD2EB1C4-33A3-4000-890B-87848A0E597E}" dt="2021-01-27T12:45:33.437" v="9927" actId="1076"/>
          <ac:spMkLst>
            <pc:docMk/>
            <pc:sldMk cId="2041653684" sldId="308"/>
            <ac:spMk id="8" creationId="{9244F920-E4BA-41D4-A605-FAC6E38927E3}"/>
          </ac:spMkLst>
        </pc:spChg>
        <pc:spChg chg="add del mod">
          <ac:chgData name="Yu Jie Ong" userId="ce32859c3b00a37f" providerId="LiveId" clId="{FD2EB1C4-33A3-4000-890B-87848A0E597E}" dt="2021-01-27T08:03:22.596" v="2173"/>
          <ac:spMkLst>
            <pc:docMk/>
            <pc:sldMk cId="2041653684" sldId="308"/>
            <ac:spMk id="9" creationId="{C8A98C3F-A4E7-4ED6-B494-313403F91E1F}"/>
          </ac:spMkLst>
        </pc:spChg>
        <pc:spChg chg="mod">
          <ac:chgData name="Yu Jie Ong" userId="ce32859c3b00a37f" providerId="LiveId" clId="{FD2EB1C4-33A3-4000-890B-87848A0E597E}" dt="2021-01-27T07:57:51.965" v="1942" actId="1076"/>
          <ac:spMkLst>
            <pc:docMk/>
            <pc:sldMk cId="2041653684" sldId="308"/>
            <ac:spMk id="1363" creationId="{00000000-0000-0000-0000-000000000000}"/>
          </ac:spMkLst>
        </pc:spChg>
        <pc:picChg chg="add mod">
          <ac:chgData name="Yu Jie Ong" userId="ce32859c3b00a37f" providerId="LiveId" clId="{FD2EB1C4-33A3-4000-890B-87848A0E597E}" dt="2021-01-27T08:04:47.662" v="2340" actId="1076"/>
          <ac:picMkLst>
            <pc:docMk/>
            <pc:sldMk cId="2041653684" sldId="308"/>
            <ac:picMk id="4" creationId="{F99A2FF9-F1B4-4D41-8763-E88B8A3B3221}"/>
          </ac:picMkLst>
        </pc:picChg>
        <pc:picChg chg="del">
          <ac:chgData name="Yu Jie Ong" userId="ce32859c3b00a37f" providerId="LiveId" clId="{FD2EB1C4-33A3-4000-890B-87848A0E597E}" dt="2021-01-27T07:57:40.767" v="1936" actId="478"/>
          <ac:picMkLst>
            <pc:docMk/>
            <pc:sldMk cId="2041653684" sldId="308"/>
            <ac:picMk id="1362" creationId="{00000000-0000-0000-0000-000000000000}"/>
          </ac:picMkLst>
        </pc:picChg>
      </pc:sldChg>
      <pc:sldChg chg="addSp delSp modSp add del mod">
        <pc:chgData name="Yu Jie Ong" userId="ce32859c3b00a37f" providerId="LiveId" clId="{FD2EB1C4-33A3-4000-890B-87848A0E597E}" dt="2021-01-27T13:39:44.133" v="13881" actId="47"/>
        <pc:sldMkLst>
          <pc:docMk/>
          <pc:sldMk cId="3909672613" sldId="309"/>
        </pc:sldMkLst>
        <pc:spChg chg="add del">
          <ac:chgData name="Yu Jie Ong" userId="ce32859c3b00a37f" providerId="LiveId" clId="{FD2EB1C4-33A3-4000-890B-87848A0E597E}" dt="2021-01-27T08:12:20.197" v="2792"/>
          <ac:spMkLst>
            <pc:docMk/>
            <pc:sldMk cId="3909672613" sldId="309"/>
            <ac:spMk id="4" creationId="{DD525675-FEE5-4179-91E0-DF42BFCC6993}"/>
          </ac:spMkLst>
        </pc:spChg>
        <pc:spChg chg="add del">
          <ac:chgData name="Yu Jie Ong" userId="ce32859c3b00a37f" providerId="LiveId" clId="{FD2EB1C4-33A3-4000-890B-87848A0E597E}" dt="2021-01-27T08:12:25.196" v="2794"/>
          <ac:spMkLst>
            <pc:docMk/>
            <pc:sldMk cId="3909672613" sldId="309"/>
            <ac:spMk id="5" creationId="{A2219F3F-E501-476C-A07A-02F4DC4FF55E}"/>
          </ac:spMkLst>
        </pc:spChg>
        <pc:spChg chg="add del mod">
          <ac:chgData name="Yu Jie Ong" userId="ce32859c3b00a37f" providerId="LiveId" clId="{FD2EB1C4-33A3-4000-890B-87848A0E597E}" dt="2021-01-27T08:12:10.590" v="2790" actId="478"/>
          <ac:spMkLst>
            <pc:docMk/>
            <pc:sldMk cId="3909672613" sldId="309"/>
            <ac:spMk id="67" creationId="{D7C502D6-6E74-4EB3-B56B-CCC06D7C50A1}"/>
          </ac:spMkLst>
        </pc:spChg>
        <pc:spChg chg="mod">
          <ac:chgData name="Yu Jie Ong" userId="ce32859c3b00a37f" providerId="LiveId" clId="{FD2EB1C4-33A3-4000-890B-87848A0E597E}" dt="2021-01-27T10:39:56.244" v="3613" actId="1076"/>
          <ac:spMkLst>
            <pc:docMk/>
            <pc:sldMk cId="3909672613" sldId="309"/>
            <ac:spMk id="351" creationId="{00000000-0000-0000-0000-000000000000}"/>
          </ac:spMkLst>
        </pc:spChg>
        <pc:spChg chg="mod">
          <ac:chgData name="Yu Jie Ong" userId="ce32859c3b00a37f" providerId="LiveId" clId="{FD2EB1C4-33A3-4000-890B-87848A0E597E}" dt="2021-01-27T08:14:39.110" v="2989" actId="1076"/>
          <ac:spMkLst>
            <pc:docMk/>
            <pc:sldMk cId="3909672613" sldId="309"/>
            <ac:spMk id="352" creationId="{00000000-0000-0000-0000-000000000000}"/>
          </ac:spMkLst>
        </pc:spChg>
        <pc:spChg chg="mod">
          <ac:chgData name="Yu Jie Ong" userId="ce32859c3b00a37f" providerId="LiveId" clId="{FD2EB1C4-33A3-4000-890B-87848A0E597E}" dt="2021-01-27T08:13:23.428" v="2813" actId="1076"/>
          <ac:spMkLst>
            <pc:docMk/>
            <pc:sldMk cId="3909672613" sldId="309"/>
            <ac:spMk id="415" creationId="{00000000-0000-0000-0000-000000000000}"/>
          </ac:spMkLst>
        </pc:spChg>
        <pc:grpChg chg="del mod">
          <ac:chgData name="Yu Jie Ong" userId="ce32859c3b00a37f" providerId="LiveId" clId="{FD2EB1C4-33A3-4000-890B-87848A0E597E}" dt="2021-01-27T08:12:09.065" v="2789" actId="478"/>
          <ac:grpSpMkLst>
            <pc:docMk/>
            <pc:sldMk cId="3909672613" sldId="309"/>
            <ac:grpSpMk id="353" creationId="{00000000-0000-0000-0000-000000000000}"/>
          </ac:grpSpMkLst>
        </pc:grpChg>
        <pc:grpChg chg="del mod">
          <ac:chgData name="Yu Jie Ong" userId="ce32859c3b00a37f" providerId="LiveId" clId="{FD2EB1C4-33A3-4000-890B-87848A0E597E}" dt="2021-01-27T08:12:08.608" v="2788" actId="478"/>
          <ac:grpSpMkLst>
            <pc:docMk/>
            <pc:sldMk cId="3909672613" sldId="309"/>
            <ac:grpSpMk id="357" creationId="{00000000-0000-0000-0000-000000000000}"/>
          </ac:grpSpMkLst>
        </pc:grpChg>
        <pc:grpChg chg="del">
          <ac:chgData name="Yu Jie Ong" userId="ce32859c3b00a37f" providerId="LiveId" clId="{FD2EB1C4-33A3-4000-890B-87848A0E597E}" dt="2021-01-27T08:11:30.143" v="2748" actId="478"/>
          <ac:grpSpMkLst>
            <pc:docMk/>
            <pc:sldMk cId="3909672613" sldId="309"/>
            <ac:grpSpMk id="368" creationId="{00000000-0000-0000-0000-000000000000}"/>
          </ac:grpSpMkLst>
        </pc:grpChg>
        <pc:grpChg chg="add del mod">
          <ac:chgData name="Yu Jie Ong" userId="ce32859c3b00a37f" providerId="LiveId" clId="{FD2EB1C4-33A3-4000-890B-87848A0E597E}" dt="2021-01-27T08:12:03.239" v="2786" actId="478"/>
          <ac:grpSpMkLst>
            <pc:docMk/>
            <pc:sldMk cId="3909672613" sldId="309"/>
            <ac:grpSpMk id="376" creationId="{00000000-0000-0000-0000-000000000000}"/>
          </ac:grpSpMkLst>
        </pc:grpChg>
        <pc:picChg chg="add mod">
          <ac:chgData name="Yu Jie Ong" userId="ce32859c3b00a37f" providerId="LiveId" clId="{FD2EB1C4-33A3-4000-890B-87848A0E597E}" dt="2021-01-27T08:13:24.967" v="2814" actId="1076"/>
          <ac:picMkLst>
            <pc:docMk/>
            <pc:sldMk cId="3909672613" sldId="309"/>
            <ac:picMk id="3" creationId="{21E1C647-CE84-41D9-A275-DDEF580C734A}"/>
          </ac:picMkLst>
        </pc:picChg>
        <pc:picChg chg="add del mod">
          <ac:chgData name="Yu Jie Ong" userId="ce32859c3b00a37f" providerId="LiveId" clId="{FD2EB1C4-33A3-4000-890B-87848A0E597E}" dt="2021-01-27T08:13:05.660" v="2804" actId="478"/>
          <ac:picMkLst>
            <pc:docMk/>
            <pc:sldMk cId="3909672613" sldId="309"/>
            <ac:picMk id="7" creationId="{90E97606-5A54-4462-AFF8-4631A8E4836E}"/>
          </ac:picMkLst>
        </pc:picChg>
        <pc:picChg chg="add del mod">
          <ac:chgData name="Yu Jie Ong" userId="ce32859c3b00a37f" providerId="LiveId" clId="{FD2EB1C4-33A3-4000-890B-87848A0E597E}" dt="2021-01-27T13:39:06.180" v="13865" actId="21"/>
          <ac:picMkLst>
            <pc:docMk/>
            <pc:sldMk cId="3909672613" sldId="309"/>
            <ac:picMk id="9" creationId="{7A24A21E-991B-484F-A3C7-493882DCA676}"/>
          </ac:picMkLst>
        </pc:picChg>
      </pc:sldChg>
      <pc:sldChg chg="modSp new del mod ord">
        <pc:chgData name="Yu Jie Ong" userId="ce32859c3b00a37f" providerId="LiveId" clId="{FD2EB1C4-33A3-4000-890B-87848A0E597E}" dt="2021-01-27T10:34:21.784" v="3137" actId="47"/>
        <pc:sldMkLst>
          <pc:docMk/>
          <pc:sldMk cId="779836300" sldId="310"/>
        </pc:sldMkLst>
        <pc:spChg chg="mod">
          <ac:chgData name="Yu Jie Ong" userId="ce32859c3b00a37f" providerId="LiveId" clId="{FD2EB1C4-33A3-4000-890B-87848A0E597E}" dt="2021-01-27T10:34:01.980" v="3106" actId="14100"/>
          <ac:spMkLst>
            <pc:docMk/>
            <pc:sldMk cId="779836300" sldId="310"/>
            <ac:spMk id="2" creationId="{3D2BFE9B-ABAD-4030-B437-F1115AAA4882}"/>
          </ac:spMkLst>
        </pc:spChg>
        <pc:spChg chg="mod">
          <ac:chgData name="Yu Jie Ong" userId="ce32859c3b00a37f" providerId="LiveId" clId="{FD2EB1C4-33A3-4000-890B-87848A0E597E}" dt="2021-01-27T10:33:51.707" v="3104" actId="20577"/>
          <ac:spMkLst>
            <pc:docMk/>
            <pc:sldMk cId="779836300" sldId="310"/>
            <ac:spMk id="3" creationId="{F7C1A00B-7B45-4263-8CF8-100C0936F094}"/>
          </ac:spMkLst>
        </pc:spChg>
      </pc:sldChg>
      <pc:sldChg chg="addSp delSp modSp add mod ord modNotes">
        <pc:chgData name="Yu Jie Ong" userId="ce32859c3b00a37f" providerId="LiveId" clId="{FD2EB1C4-33A3-4000-890B-87848A0E597E}" dt="2021-01-27T13:44:43.870" v="13969" actId="404"/>
        <pc:sldMkLst>
          <pc:docMk/>
          <pc:sldMk cId="1955575785" sldId="311"/>
        </pc:sldMkLst>
        <pc:spChg chg="add del mod">
          <ac:chgData name="Yu Jie Ong" userId="ce32859c3b00a37f" providerId="LiveId" clId="{FD2EB1C4-33A3-4000-890B-87848A0E597E}" dt="2021-01-27T10:44:12.595" v="3931" actId="478"/>
          <ac:spMkLst>
            <pc:docMk/>
            <pc:sldMk cId="1955575785" sldId="311"/>
            <ac:spMk id="11" creationId="{E6B92BFE-95D9-411F-B4DF-415D4D410295}"/>
          </ac:spMkLst>
        </pc:spChg>
        <pc:spChg chg="add del mod">
          <ac:chgData name="Yu Jie Ong" userId="ce32859c3b00a37f" providerId="LiveId" clId="{FD2EB1C4-33A3-4000-890B-87848A0E597E}" dt="2021-01-27T10:38:07.628" v="3357" actId="478"/>
          <ac:spMkLst>
            <pc:docMk/>
            <pc:sldMk cId="1955575785" sldId="311"/>
            <ac:spMk id="12" creationId="{69E4CABD-BE5D-4120-87C1-F3310FF48D00}"/>
          </ac:spMkLst>
        </pc:spChg>
        <pc:spChg chg="add mod">
          <ac:chgData name="Yu Jie Ong" userId="ce32859c3b00a37f" providerId="LiveId" clId="{FD2EB1C4-33A3-4000-890B-87848A0E597E}" dt="2021-01-27T13:44:43.870" v="13969" actId="404"/>
          <ac:spMkLst>
            <pc:docMk/>
            <pc:sldMk cId="1955575785" sldId="311"/>
            <ac:spMk id="13" creationId="{83D60772-1D83-434C-87B0-6221A94741EA}"/>
          </ac:spMkLst>
        </pc:spChg>
        <pc:spChg chg="add mod">
          <ac:chgData name="Yu Jie Ong" userId="ce32859c3b00a37f" providerId="LiveId" clId="{FD2EB1C4-33A3-4000-890B-87848A0E597E}" dt="2021-01-27T13:44:41.705" v="13966" actId="1076"/>
          <ac:spMkLst>
            <pc:docMk/>
            <pc:sldMk cId="1955575785" sldId="311"/>
            <ac:spMk id="14" creationId="{B8F4CB8B-9A80-49CE-99B7-6D50B8587A42}"/>
          </ac:spMkLst>
        </pc:spChg>
        <pc:spChg chg="add del mod">
          <ac:chgData name="Yu Jie Ong" userId="ce32859c3b00a37f" providerId="LiveId" clId="{FD2EB1C4-33A3-4000-890B-87848A0E597E}" dt="2021-01-27T10:45:57.913" v="4001" actId="478"/>
          <ac:spMkLst>
            <pc:docMk/>
            <pc:sldMk cId="1955575785" sldId="311"/>
            <ac:spMk id="15" creationId="{B8130D83-87FE-4AEF-B5A6-E518CF807BB7}"/>
          </ac:spMkLst>
        </pc:spChg>
        <pc:spChg chg="mod">
          <ac:chgData name="Yu Jie Ong" userId="ce32859c3b00a37f" providerId="LiveId" clId="{FD2EB1C4-33A3-4000-890B-87848A0E597E}" dt="2021-01-27T13:39:39.670" v="13880" actId="1076"/>
          <ac:spMkLst>
            <pc:docMk/>
            <pc:sldMk cId="1955575785" sldId="311"/>
            <ac:spMk id="287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11.653" v="13956" actId="1076"/>
          <ac:spMkLst>
            <pc:docMk/>
            <pc:sldMk cId="1955575785" sldId="311"/>
            <ac:spMk id="288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07.271" v="13955" actId="1036"/>
          <ac:spMkLst>
            <pc:docMk/>
            <pc:sldMk cId="1955575785" sldId="311"/>
            <ac:spMk id="289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07.271" v="13955" actId="1036"/>
          <ac:spMkLst>
            <pc:docMk/>
            <pc:sldMk cId="1955575785" sldId="311"/>
            <ac:spMk id="290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07.271" v="13955" actId="1036"/>
          <ac:spMkLst>
            <pc:docMk/>
            <pc:sldMk cId="1955575785" sldId="311"/>
            <ac:spMk id="291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07.271" v="13955" actId="1036"/>
          <ac:spMkLst>
            <pc:docMk/>
            <pc:sldMk cId="1955575785" sldId="311"/>
            <ac:spMk id="292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10:38:09.083" v="3358" actId="478"/>
          <ac:spMkLst>
            <pc:docMk/>
            <pc:sldMk cId="1955575785" sldId="311"/>
            <ac:spMk id="293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10:40:54.270" v="3614" actId="478"/>
          <ac:spMkLst>
            <pc:docMk/>
            <pc:sldMk cId="1955575785" sldId="311"/>
            <ac:spMk id="294" creationId="{00000000-0000-0000-0000-000000000000}"/>
          </ac:spMkLst>
        </pc:spChg>
        <pc:spChg chg="mod">
          <ac:chgData name="Yu Jie Ong" userId="ce32859c3b00a37f" providerId="LiveId" clId="{FD2EB1C4-33A3-4000-890B-87848A0E597E}" dt="2021-01-27T13:44:33.566" v="13963" actId="1076"/>
          <ac:spMkLst>
            <pc:docMk/>
            <pc:sldMk cId="1955575785" sldId="311"/>
            <ac:spMk id="295" creationId="{00000000-0000-0000-0000-000000000000}"/>
          </ac:spMkLst>
        </pc:spChg>
        <pc:picChg chg="add mod">
          <ac:chgData name="Yu Jie Ong" userId="ce32859c3b00a37f" providerId="LiveId" clId="{FD2EB1C4-33A3-4000-890B-87848A0E597E}" dt="2021-01-27T13:44:07.271" v="13955" actId="1036"/>
          <ac:picMkLst>
            <pc:docMk/>
            <pc:sldMk cId="1955575785" sldId="311"/>
            <ac:picMk id="2" creationId="{0B93F1FD-A210-4350-A3DA-DC8E48E5E318}"/>
          </ac:picMkLst>
        </pc:picChg>
        <pc:picChg chg="add del mod">
          <ac:chgData name="Yu Jie Ong" userId="ce32859c3b00a37f" providerId="LiveId" clId="{FD2EB1C4-33A3-4000-890B-87848A0E597E}" dt="2021-01-27T10:50:51.114" v="4050" actId="478"/>
          <ac:picMkLst>
            <pc:docMk/>
            <pc:sldMk cId="1955575785" sldId="311"/>
            <ac:picMk id="16" creationId="{A557C2BE-B6E5-4FF9-9B2C-1C9F6CE41A0E}"/>
          </ac:picMkLst>
        </pc:picChg>
        <pc:picChg chg="add mod">
          <ac:chgData name="Yu Jie Ong" userId="ce32859c3b00a37f" providerId="LiveId" clId="{FD2EB1C4-33A3-4000-890B-87848A0E597E}" dt="2021-01-27T13:39:16.595" v="13870" actId="1076"/>
          <ac:picMkLst>
            <pc:docMk/>
            <pc:sldMk cId="1955575785" sldId="311"/>
            <ac:picMk id="17" creationId="{14BDBA31-CD1B-4CA8-9C83-783D45807155}"/>
          </ac:picMkLst>
        </pc:picChg>
        <pc:picChg chg="add mod">
          <ac:chgData name="Yu Jie Ong" userId="ce32859c3b00a37f" providerId="LiveId" clId="{FD2EB1C4-33A3-4000-890B-87848A0E597E}" dt="2021-01-27T13:44:07.271" v="13955" actId="1036"/>
          <ac:picMkLst>
            <pc:docMk/>
            <pc:sldMk cId="1955575785" sldId="311"/>
            <ac:picMk id="18" creationId="{5B00DEC1-3B54-435C-9A5C-21DAF2E52D7B}"/>
          </ac:picMkLst>
        </pc:picChg>
        <pc:picChg chg="add mod">
          <ac:chgData name="Yu Jie Ong" userId="ce32859c3b00a37f" providerId="LiveId" clId="{FD2EB1C4-33A3-4000-890B-87848A0E597E}" dt="2021-01-27T13:44:07.271" v="13955" actId="1036"/>
          <ac:picMkLst>
            <pc:docMk/>
            <pc:sldMk cId="1955575785" sldId="311"/>
            <ac:picMk id="3074" creationId="{99CD069C-D9F0-46C5-A30A-817102BCC91E}"/>
          </ac:picMkLst>
        </pc:picChg>
      </pc:sldChg>
      <pc:sldChg chg="addSp modSp new mod">
        <pc:chgData name="Yu Jie Ong" userId="ce32859c3b00a37f" providerId="LiveId" clId="{FD2EB1C4-33A3-4000-890B-87848A0E597E}" dt="2021-01-27T11:41:47.770" v="5017" actId="14100"/>
        <pc:sldMkLst>
          <pc:docMk/>
          <pc:sldMk cId="3674054149" sldId="312"/>
        </pc:sldMkLst>
        <pc:spChg chg="mod">
          <ac:chgData name="Yu Jie Ong" userId="ce32859c3b00a37f" providerId="LiveId" clId="{FD2EB1C4-33A3-4000-890B-87848A0E597E}" dt="2021-01-27T11:41:47.770" v="5017" actId="14100"/>
          <ac:spMkLst>
            <pc:docMk/>
            <pc:sldMk cId="3674054149" sldId="312"/>
            <ac:spMk id="2" creationId="{2DD1968E-D5EF-41B1-BFE6-469EBF2322CE}"/>
          </ac:spMkLst>
        </pc:spChg>
        <pc:spChg chg="mod">
          <ac:chgData name="Yu Jie Ong" userId="ce32859c3b00a37f" providerId="LiveId" clId="{FD2EB1C4-33A3-4000-890B-87848A0E597E}" dt="2021-01-27T11:41:43.069" v="5015" actId="1076"/>
          <ac:spMkLst>
            <pc:docMk/>
            <pc:sldMk cId="3674054149" sldId="312"/>
            <ac:spMk id="3" creationId="{AF007BDC-53C4-4107-BEF7-A18DB9806756}"/>
          </ac:spMkLst>
        </pc:spChg>
        <pc:picChg chg="add mod">
          <ac:chgData name="Yu Jie Ong" userId="ce32859c3b00a37f" providerId="LiveId" clId="{FD2EB1C4-33A3-4000-890B-87848A0E597E}" dt="2021-01-27T11:38:36.047" v="4400" actId="1076"/>
          <ac:picMkLst>
            <pc:docMk/>
            <pc:sldMk cId="3674054149" sldId="312"/>
            <ac:picMk id="4098" creationId="{185B8C1A-D25A-469B-B324-4C53B1466C0B}"/>
          </ac:picMkLst>
        </pc:picChg>
      </pc:sldChg>
      <pc:sldChg chg="addSp delSp modSp new mod ord">
        <pc:chgData name="Yu Jie Ong" userId="ce32859c3b00a37f" providerId="LiveId" clId="{FD2EB1C4-33A3-4000-890B-87848A0E597E}" dt="2021-01-27T14:15:25.056" v="15106" actId="33524"/>
        <pc:sldMkLst>
          <pc:docMk/>
          <pc:sldMk cId="1397389104" sldId="313"/>
        </pc:sldMkLst>
        <pc:spChg chg="mod">
          <ac:chgData name="Yu Jie Ong" userId="ce32859c3b00a37f" providerId="LiveId" clId="{FD2EB1C4-33A3-4000-890B-87848A0E597E}" dt="2021-01-27T14:15:25.056" v="15106" actId="33524"/>
          <ac:spMkLst>
            <pc:docMk/>
            <pc:sldMk cId="1397389104" sldId="313"/>
            <ac:spMk id="2" creationId="{AA0F182C-2754-4829-9D34-D1BCFB1A9565}"/>
          </ac:spMkLst>
        </pc:spChg>
        <pc:spChg chg="mod">
          <ac:chgData name="Yu Jie Ong" userId="ce32859c3b00a37f" providerId="LiveId" clId="{FD2EB1C4-33A3-4000-890B-87848A0E597E}" dt="2021-01-27T11:42:06.630" v="5049" actId="20577"/>
          <ac:spMkLst>
            <pc:docMk/>
            <pc:sldMk cId="1397389104" sldId="313"/>
            <ac:spMk id="3" creationId="{7E0D0C81-5161-4150-BCA3-0D8437CA62A6}"/>
          </ac:spMkLst>
        </pc:spChg>
        <pc:spChg chg="add del">
          <ac:chgData name="Yu Jie Ong" userId="ce32859c3b00a37f" providerId="LiveId" clId="{FD2EB1C4-33A3-4000-890B-87848A0E597E}" dt="2021-01-27T11:41:53.968" v="5019" actId="22"/>
          <ac:spMkLst>
            <pc:docMk/>
            <pc:sldMk cId="1397389104" sldId="313"/>
            <ac:spMk id="5" creationId="{1F9EB841-8BF3-4A39-8A21-3BD196C7FAED}"/>
          </ac:spMkLst>
        </pc:spChg>
        <pc:picChg chg="add mod">
          <ac:chgData name="Yu Jie Ong" userId="ce32859c3b00a37f" providerId="LiveId" clId="{FD2EB1C4-33A3-4000-890B-87848A0E597E}" dt="2021-01-27T11:54:01.388" v="6240" actId="1076"/>
          <ac:picMkLst>
            <pc:docMk/>
            <pc:sldMk cId="1397389104" sldId="313"/>
            <ac:picMk id="7" creationId="{CC178B24-3125-4CA1-8C43-0DB3ED6C123E}"/>
          </ac:picMkLst>
        </pc:picChg>
        <pc:picChg chg="add mod">
          <ac:chgData name="Yu Jie Ong" userId="ce32859c3b00a37f" providerId="LiveId" clId="{FD2EB1C4-33A3-4000-890B-87848A0E597E}" dt="2021-01-27T11:54:01.184" v="6239" actId="1076"/>
          <ac:picMkLst>
            <pc:docMk/>
            <pc:sldMk cId="1397389104" sldId="313"/>
            <ac:picMk id="9" creationId="{950BA477-F456-45D4-A147-CA187A0E2AA6}"/>
          </ac:picMkLst>
        </pc:picChg>
        <pc:picChg chg="add del mod">
          <ac:chgData name="Yu Jie Ong" userId="ce32859c3b00a37f" providerId="LiveId" clId="{FD2EB1C4-33A3-4000-890B-87848A0E597E}" dt="2021-01-27T11:51:56.926" v="6226" actId="478"/>
          <ac:picMkLst>
            <pc:docMk/>
            <pc:sldMk cId="1397389104" sldId="313"/>
            <ac:picMk id="11" creationId="{79EBE8FE-AE7B-444A-9B09-72434EA5E4BD}"/>
          </ac:picMkLst>
        </pc:picChg>
        <pc:picChg chg="add mod">
          <ac:chgData name="Yu Jie Ong" userId="ce32859c3b00a37f" providerId="LiveId" clId="{FD2EB1C4-33A3-4000-890B-87848A0E597E}" dt="2021-01-27T11:53:52.018" v="6235" actId="1076"/>
          <ac:picMkLst>
            <pc:docMk/>
            <pc:sldMk cId="1397389104" sldId="313"/>
            <ac:picMk id="13" creationId="{0B512418-CBFB-44D3-A5BC-A90A546A510C}"/>
          </ac:picMkLst>
        </pc:picChg>
      </pc:sldChg>
      <pc:sldChg chg="addSp delSp modSp add mod">
        <pc:chgData name="Yu Jie Ong" userId="ce32859c3b00a37f" providerId="LiveId" clId="{FD2EB1C4-33A3-4000-890B-87848A0E597E}" dt="2021-01-27T14:20:09.078" v="15219" actId="20577"/>
        <pc:sldMkLst>
          <pc:docMk/>
          <pc:sldMk cId="4217832616" sldId="314"/>
        </pc:sldMkLst>
        <pc:spChg chg="add del mod">
          <ac:chgData name="Yu Jie Ong" userId="ce32859c3b00a37f" providerId="LiveId" clId="{FD2EB1C4-33A3-4000-890B-87848A0E597E}" dt="2021-01-27T14:20:09.078" v="15219" actId="20577"/>
          <ac:spMkLst>
            <pc:docMk/>
            <pc:sldMk cId="4217832616" sldId="314"/>
            <ac:spMk id="3" creationId="{F64F216C-1D2D-4E6E-B2C1-E2B0A622B612}"/>
          </ac:spMkLst>
        </pc:spChg>
        <pc:spChg chg="mod">
          <ac:chgData name="Yu Jie Ong" userId="ce32859c3b00a37f" providerId="LiveId" clId="{FD2EB1C4-33A3-4000-890B-87848A0E597E}" dt="2021-01-27T14:19:17.296" v="15213" actId="14100"/>
          <ac:spMkLst>
            <pc:docMk/>
            <pc:sldMk cId="4217832616" sldId="314"/>
            <ac:spMk id="5" creationId="{CC09D679-DE8C-471C-8A6F-FBB5DBB104D1}"/>
          </ac:spMkLst>
        </pc:spChg>
        <pc:spChg chg="add del mod">
          <ac:chgData name="Yu Jie Ong" userId="ce32859c3b00a37f" providerId="LiveId" clId="{FD2EB1C4-33A3-4000-890B-87848A0E597E}" dt="2021-01-27T14:17:36.409" v="15125" actId="478"/>
          <ac:spMkLst>
            <pc:docMk/>
            <pc:sldMk cId="4217832616" sldId="314"/>
            <ac:spMk id="10" creationId="{74F3AC15-3858-420D-9C0F-789BFB506A63}"/>
          </ac:spMkLst>
        </pc:spChg>
        <pc:picChg chg="add del mod">
          <ac:chgData name="Yu Jie Ong" userId="ce32859c3b00a37f" providerId="LiveId" clId="{FD2EB1C4-33A3-4000-890B-87848A0E597E}" dt="2021-01-27T14:17:33.175" v="15123" actId="478"/>
          <ac:picMkLst>
            <pc:docMk/>
            <pc:sldMk cId="4217832616" sldId="314"/>
            <ac:picMk id="4" creationId="{03EE48C5-B87E-4611-9884-E21CEE0989E1}"/>
          </ac:picMkLst>
        </pc:picChg>
        <pc:picChg chg="del">
          <ac:chgData name="Yu Jie Ong" userId="ce32859c3b00a37f" providerId="LiveId" clId="{FD2EB1C4-33A3-4000-890B-87848A0E597E}" dt="2021-01-27T12:05:47.174" v="7767" actId="478"/>
          <ac:picMkLst>
            <pc:docMk/>
            <pc:sldMk cId="4217832616" sldId="314"/>
            <ac:picMk id="7" creationId="{3CC1E6A2-6637-4A3B-A01D-D8AFB41A2AE4}"/>
          </ac:picMkLst>
        </pc:picChg>
        <pc:picChg chg="add del mod">
          <ac:chgData name="Yu Jie Ong" userId="ce32859c3b00a37f" providerId="LiveId" clId="{FD2EB1C4-33A3-4000-890B-87848A0E597E}" dt="2021-01-27T14:18:20.445" v="15181" actId="478"/>
          <ac:picMkLst>
            <pc:docMk/>
            <pc:sldMk cId="4217832616" sldId="314"/>
            <ac:picMk id="8" creationId="{CF633BD0-BA0B-4157-BD41-7548BD147111}"/>
          </ac:picMkLst>
        </pc:picChg>
        <pc:picChg chg="del">
          <ac:chgData name="Yu Jie Ong" userId="ce32859c3b00a37f" providerId="LiveId" clId="{FD2EB1C4-33A3-4000-890B-87848A0E597E}" dt="2021-01-27T12:05:47.614" v="7768" actId="478"/>
          <ac:picMkLst>
            <pc:docMk/>
            <pc:sldMk cId="4217832616" sldId="314"/>
            <ac:picMk id="9" creationId="{31D89027-1958-4CFC-B32A-B8465729936B}"/>
          </ac:picMkLst>
        </pc:picChg>
        <pc:picChg chg="add mod">
          <ac:chgData name="Yu Jie Ong" userId="ce32859c3b00a37f" providerId="LiveId" clId="{FD2EB1C4-33A3-4000-890B-87848A0E597E}" dt="2021-01-27T14:19:21.234" v="15215" actId="1076"/>
          <ac:picMkLst>
            <pc:docMk/>
            <pc:sldMk cId="4217832616" sldId="314"/>
            <ac:picMk id="11" creationId="{6B005D1C-7467-4FC6-A6C0-1F6798F61680}"/>
          </ac:picMkLst>
        </pc:picChg>
      </pc:sldChg>
      <pc:sldChg chg="addSp delSp modSp add del mod">
        <pc:chgData name="Yu Jie Ong" userId="ce32859c3b00a37f" providerId="LiveId" clId="{FD2EB1C4-33A3-4000-890B-87848A0E597E}" dt="2021-01-27T14:19:30.425" v="15218" actId="47"/>
        <pc:sldMkLst>
          <pc:docMk/>
          <pc:sldMk cId="587553458" sldId="315"/>
        </pc:sldMkLst>
        <pc:spChg chg="mod">
          <ac:chgData name="Yu Jie Ong" userId="ce32859c3b00a37f" providerId="LiveId" clId="{FD2EB1C4-33A3-4000-890B-87848A0E597E}" dt="2021-01-27T14:17:18.640" v="15108" actId="21"/>
          <ac:spMkLst>
            <pc:docMk/>
            <pc:sldMk cId="587553458" sldId="315"/>
            <ac:spMk id="3" creationId="{F64F216C-1D2D-4E6E-B2C1-E2B0A622B612}"/>
          </ac:spMkLst>
        </pc:spChg>
        <pc:spChg chg="mod">
          <ac:chgData name="Yu Jie Ong" userId="ce32859c3b00a37f" providerId="LiveId" clId="{FD2EB1C4-33A3-4000-890B-87848A0E597E}" dt="2021-01-27T12:28:31.842" v="8896" actId="20577"/>
          <ac:spMkLst>
            <pc:docMk/>
            <pc:sldMk cId="587553458" sldId="315"/>
            <ac:spMk id="5" creationId="{CC09D679-DE8C-471C-8A6F-FBB5DBB104D1}"/>
          </ac:spMkLst>
        </pc:spChg>
        <pc:picChg chg="del mod">
          <ac:chgData name="Yu Jie Ong" userId="ce32859c3b00a37f" providerId="LiveId" clId="{FD2EB1C4-33A3-4000-890B-87848A0E597E}" dt="2021-01-27T12:20:24.865" v="8258" actId="478"/>
          <ac:picMkLst>
            <pc:docMk/>
            <pc:sldMk cId="587553458" sldId="315"/>
            <ac:picMk id="4" creationId="{03EE48C5-B87E-4611-9884-E21CEE0989E1}"/>
          </ac:picMkLst>
        </pc:picChg>
        <pc:picChg chg="add del mod">
          <ac:chgData name="Yu Jie Ong" userId="ce32859c3b00a37f" providerId="LiveId" clId="{FD2EB1C4-33A3-4000-890B-87848A0E597E}" dt="2021-01-27T12:20:14.966" v="8253" actId="21"/>
          <ac:picMkLst>
            <pc:docMk/>
            <pc:sldMk cId="587553458" sldId="315"/>
            <ac:picMk id="6" creationId="{E7D09693-752C-4F72-9A5D-ACA1C443427C}"/>
          </ac:picMkLst>
        </pc:picChg>
        <pc:picChg chg="add del mod">
          <ac:chgData name="Yu Jie Ong" userId="ce32859c3b00a37f" providerId="LiveId" clId="{FD2EB1C4-33A3-4000-890B-87848A0E597E}" dt="2021-01-27T14:19:27.618" v="15217" actId="21"/>
          <ac:picMkLst>
            <pc:docMk/>
            <pc:sldMk cId="587553458" sldId="315"/>
            <ac:picMk id="8" creationId="{A0FE772A-4292-4951-B873-33428BE4881F}"/>
          </ac:picMkLst>
        </pc:picChg>
      </pc:sldChg>
      <pc:sldChg chg="addSp delSp modSp add mod">
        <pc:chgData name="Yu Jie Ong" userId="ce32859c3b00a37f" providerId="LiveId" clId="{FD2EB1C4-33A3-4000-890B-87848A0E597E}" dt="2021-01-27T12:35:42.883" v="9513" actId="207"/>
        <pc:sldMkLst>
          <pc:docMk/>
          <pc:sldMk cId="81362352" sldId="316"/>
        </pc:sldMkLst>
        <pc:spChg chg="mod">
          <ac:chgData name="Yu Jie Ong" userId="ce32859c3b00a37f" providerId="LiveId" clId="{FD2EB1C4-33A3-4000-890B-87848A0E597E}" dt="2021-01-27T12:31:05.489" v="8958" actId="20577"/>
          <ac:spMkLst>
            <pc:docMk/>
            <pc:sldMk cId="81362352" sldId="316"/>
            <ac:spMk id="3" creationId="{F64F216C-1D2D-4E6E-B2C1-E2B0A622B612}"/>
          </ac:spMkLst>
        </pc:spChg>
        <pc:spChg chg="mod">
          <ac:chgData name="Yu Jie Ong" userId="ce32859c3b00a37f" providerId="LiveId" clId="{FD2EB1C4-33A3-4000-890B-87848A0E597E}" dt="2021-01-27T12:35:07.064" v="9503" actId="20577"/>
          <ac:spMkLst>
            <pc:docMk/>
            <pc:sldMk cId="81362352" sldId="316"/>
            <ac:spMk id="5" creationId="{CC09D679-DE8C-471C-8A6F-FBB5DBB104D1}"/>
          </ac:spMkLst>
        </pc:spChg>
        <pc:graphicFrameChg chg="add mod modGraphic">
          <ac:chgData name="Yu Jie Ong" userId="ce32859c3b00a37f" providerId="LiveId" clId="{FD2EB1C4-33A3-4000-890B-87848A0E597E}" dt="2021-01-27T12:35:42.883" v="9513" actId="207"/>
          <ac:graphicFrameMkLst>
            <pc:docMk/>
            <pc:sldMk cId="81362352" sldId="316"/>
            <ac:graphicFrameMk id="2" creationId="{0549C4D4-A338-48E2-9A76-85A96D981E91}"/>
          </ac:graphicFrameMkLst>
        </pc:graphicFrameChg>
        <pc:picChg chg="del">
          <ac:chgData name="Yu Jie Ong" userId="ce32859c3b00a37f" providerId="LiveId" clId="{FD2EB1C4-33A3-4000-890B-87848A0E597E}" dt="2021-01-27T12:31:12.610" v="8959" actId="478"/>
          <ac:picMkLst>
            <pc:docMk/>
            <pc:sldMk cId="81362352" sldId="316"/>
            <ac:picMk id="8" creationId="{A0FE772A-4292-4951-B873-33428BE4881F}"/>
          </ac:picMkLst>
        </pc:picChg>
      </pc:sldChg>
      <pc:sldChg chg="addSp delSp modSp new mod">
        <pc:chgData name="Yu Jie Ong" userId="ce32859c3b00a37f" providerId="LiveId" clId="{FD2EB1C4-33A3-4000-890B-87848A0E597E}" dt="2021-01-27T12:49:43.375" v="10614" actId="20577"/>
        <pc:sldMkLst>
          <pc:docMk/>
          <pc:sldMk cId="525191731" sldId="317"/>
        </pc:sldMkLst>
        <pc:spChg chg="mod">
          <ac:chgData name="Yu Jie Ong" userId="ce32859c3b00a37f" providerId="LiveId" clId="{FD2EB1C4-33A3-4000-890B-87848A0E597E}" dt="2021-01-27T12:49:43.375" v="10614" actId="20577"/>
          <ac:spMkLst>
            <pc:docMk/>
            <pc:sldMk cId="525191731" sldId="317"/>
            <ac:spMk id="2" creationId="{0A335A21-EBF1-453F-9B17-1F69339FDFB9}"/>
          </ac:spMkLst>
        </pc:spChg>
        <pc:spChg chg="del">
          <ac:chgData name="Yu Jie Ong" userId="ce32859c3b00a37f" providerId="LiveId" clId="{FD2EB1C4-33A3-4000-890B-87848A0E597E}" dt="2021-01-27T12:42:32.982" v="9904"/>
          <ac:spMkLst>
            <pc:docMk/>
            <pc:sldMk cId="525191731" sldId="317"/>
            <ac:spMk id="3" creationId="{DA1697D4-962E-4E84-A0C4-4E696D240626}"/>
          </ac:spMkLst>
        </pc:spChg>
        <pc:spChg chg="add mod">
          <ac:chgData name="Yu Jie Ong" userId="ce32859c3b00a37f" providerId="LiveId" clId="{FD2EB1C4-33A3-4000-890B-87848A0E597E}" dt="2021-01-27T12:45:45.249" v="9930" actId="1076"/>
          <ac:spMkLst>
            <pc:docMk/>
            <pc:sldMk cId="525191731" sldId="317"/>
            <ac:spMk id="4" creationId="{F6C72C44-7B1C-458F-9269-ACAAE5EB1024}"/>
          </ac:spMkLst>
        </pc:spChg>
        <pc:picChg chg="add mod">
          <ac:chgData name="Yu Jie Ong" userId="ce32859c3b00a37f" providerId="LiveId" clId="{FD2EB1C4-33A3-4000-890B-87848A0E597E}" dt="2021-01-27T12:45:26.552" v="9926" actId="1076"/>
          <ac:picMkLst>
            <pc:docMk/>
            <pc:sldMk cId="525191731" sldId="317"/>
            <ac:picMk id="5" creationId="{195F05ED-7654-4181-85BD-F1A3BF6D4BA0}"/>
          </ac:picMkLst>
        </pc:picChg>
      </pc:sldChg>
      <pc:sldChg chg="addSp modSp new mod">
        <pc:chgData name="Yu Jie Ong" userId="ce32859c3b00a37f" providerId="LiveId" clId="{FD2EB1C4-33A3-4000-890B-87848A0E597E}" dt="2021-01-27T12:51:50.200" v="10874" actId="1076"/>
        <pc:sldMkLst>
          <pc:docMk/>
          <pc:sldMk cId="186949294" sldId="318"/>
        </pc:sldMkLst>
        <pc:spChg chg="mod">
          <ac:chgData name="Yu Jie Ong" userId="ce32859c3b00a37f" providerId="LiveId" clId="{FD2EB1C4-33A3-4000-890B-87848A0E597E}" dt="2021-01-27T12:51:48.155" v="10872" actId="1076"/>
          <ac:spMkLst>
            <pc:docMk/>
            <pc:sldMk cId="186949294" sldId="318"/>
            <ac:spMk id="2" creationId="{3F8BD17E-8C98-4B99-A323-7AA9AC64A267}"/>
          </ac:spMkLst>
        </pc:spChg>
        <pc:spChg chg="mod">
          <ac:chgData name="Yu Jie Ong" userId="ce32859c3b00a37f" providerId="LiveId" clId="{FD2EB1C4-33A3-4000-890B-87848A0E597E}" dt="2021-01-27T12:50:42.554" v="10747"/>
          <ac:spMkLst>
            <pc:docMk/>
            <pc:sldMk cId="186949294" sldId="318"/>
            <ac:spMk id="3" creationId="{07F3CA8C-06F5-4C37-9C07-9F40432E60CF}"/>
          </ac:spMkLst>
        </pc:spChg>
        <pc:picChg chg="add mod">
          <ac:chgData name="Yu Jie Ong" userId="ce32859c3b00a37f" providerId="LiveId" clId="{FD2EB1C4-33A3-4000-890B-87848A0E597E}" dt="2021-01-27T12:51:50.200" v="10874" actId="1076"/>
          <ac:picMkLst>
            <pc:docMk/>
            <pc:sldMk cId="186949294" sldId="318"/>
            <ac:picMk id="5122" creationId="{280C5EDF-A111-4BD7-A6C0-3239183A7709}"/>
          </ac:picMkLst>
        </pc:picChg>
      </pc:sldChg>
      <pc:sldChg chg="addSp delSp modSp new mod">
        <pc:chgData name="Yu Jie Ong" userId="ce32859c3b00a37f" providerId="LiveId" clId="{FD2EB1C4-33A3-4000-890B-87848A0E597E}" dt="2021-01-27T12:58:44.047" v="11545" actId="14100"/>
        <pc:sldMkLst>
          <pc:docMk/>
          <pc:sldMk cId="412970646" sldId="319"/>
        </pc:sldMkLst>
        <pc:spChg chg="mod">
          <ac:chgData name="Yu Jie Ong" userId="ce32859c3b00a37f" providerId="LiveId" clId="{FD2EB1C4-33A3-4000-890B-87848A0E597E}" dt="2021-01-27T12:58:44.047" v="11545" actId="14100"/>
          <ac:spMkLst>
            <pc:docMk/>
            <pc:sldMk cId="412970646" sldId="319"/>
            <ac:spMk id="2" creationId="{EC756736-486B-49E3-9304-0453BD3FD037}"/>
          </ac:spMkLst>
        </pc:spChg>
        <pc:spChg chg="del">
          <ac:chgData name="Yu Jie Ong" userId="ce32859c3b00a37f" providerId="LiveId" clId="{FD2EB1C4-33A3-4000-890B-87848A0E597E}" dt="2021-01-27T12:52:14.193" v="10879"/>
          <ac:spMkLst>
            <pc:docMk/>
            <pc:sldMk cId="412970646" sldId="319"/>
            <ac:spMk id="3" creationId="{B88344C3-63F7-40EC-A6A1-C665DCC7DBBC}"/>
          </ac:spMkLst>
        </pc:spChg>
        <pc:spChg chg="add mod">
          <ac:chgData name="Yu Jie Ong" userId="ce32859c3b00a37f" providerId="LiveId" clId="{FD2EB1C4-33A3-4000-890B-87848A0E597E}" dt="2021-01-27T12:52:18.772" v="10895" actId="20577"/>
          <ac:spMkLst>
            <pc:docMk/>
            <pc:sldMk cId="412970646" sldId="319"/>
            <ac:spMk id="4" creationId="{D64904C7-0854-475D-9154-CE830286D6F8}"/>
          </ac:spMkLst>
        </pc:spChg>
        <pc:picChg chg="add mod">
          <ac:chgData name="Yu Jie Ong" userId="ce32859c3b00a37f" providerId="LiveId" clId="{FD2EB1C4-33A3-4000-890B-87848A0E597E}" dt="2021-01-27T12:58:27.401" v="11486" actId="1076"/>
          <ac:picMkLst>
            <pc:docMk/>
            <pc:sldMk cId="412970646" sldId="319"/>
            <ac:picMk id="6" creationId="{13DECCEA-D20D-4140-8531-1EE4967225A4}"/>
          </ac:picMkLst>
        </pc:picChg>
      </pc:sldChg>
      <pc:sldChg chg="addSp delSp modSp new del mod">
        <pc:chgData name="Yu Jie Ong" userId="ce32859c3b00a37f" providerId="LiveId" clId="{FD2EB1C4-33A3-4000-890B-87848A0E597E}" dt="2021-01-27T12:59:48.211" v="11558" actId="47"/>
        <pc:sldMkLst>
          <pc:docMk/>
          <pc:sldMk cId="3404575340" sldId="320"/>
        </pc:sldMkLst>
        <pc:spChg chg="mod">
          <ac:chgData name="Yu Jie Ong" userId="ce32859c3b00a37f" providerId="LiveId" clId="{FD2EB1C4-33A3-4000-890B-87848A0E597E}" dt="2021-01-27T12:59:43.566" v="11556" actId="20577"/>
          <ac:spMkLst>
            <pc:docMk/>
            <pc:sldMk cId="3404575340" sldId="320"/>
            <ac:spMk id="2" creationId="{27326829-DDC8-48AB-A8CD-A2EEDF96B650}"/>
          </ac:spMkLst>
        </pc:spChg>
        <pc:spChg chg="del">
          <ac:chgData name="Yu Jie Ong" userId="ce32859c3b00a37f" providerId="LiveId" clId="{FD2EB1C4-33A3-4000-890B-87848A0E597E}" dt="2021-01-27T12:52:20.969" v="10896"/>
          <ac:spMkLst>
            <pc:docMk/>
            <pc:sldMk cId="3404575340" sldId="320"/>
            <ac:spMk id="3" creationId="{6D7B9AAB-DEB3-4013-B5D8-E892E4BBB367}"/>
          </ac:spMkLst>
        </pc:spChg>
        <pc:spChg chg="add mod">
          <ac:chgData name="Yu Jie Ong" userId="ce32859c3b00a37f" providerId="LiveId" clId="{FD2EB1C4-33A3-4000-890B-87848A0E597E}" dt="2021-01-27T12:52:24.887" v="10912" actId="20577"/>
          <ac:spMkLst>
            <pc:docMk/>
            <pc:sldMk cId="3404575340" sldId="320"/>
            <ac:spMk id="4" creationId="{51AC4EE0-6A6E-4C42-B55E-C5FD797EC1F6}"/>
          </ac:spMkLst>
        </pc:spChg>
        <pc:picChg chg="add del mod">
          <ac:chgData name="Yu Jie Ong" userId="ce32859c3b00a37f" providerId="LiveId" clId="{FD2EB1C4-33A3-4000-890B-87848A0E597E}" dt="2021-01-27T12:59:46.413" v="11557" actId="478"/>
          <ac:picMkLst>
            <pc:docMk/>
            <pc:sldMk cId="3404575340" sldId="320"/>
            <ac:picMk id="6" creationId="{6B5EDB87-54B0-4CA6-84BF-2BBD92ED282D}"/>
          </ac:picMkLst>
        </pc:picChg>
      </pc:sldChg>
      <pc:sldChg chg="addSp delSp modSp new mod">
        <pc:chgData name="Yu Jie Ong" userId="ce32859c3b00a37f" providerId="LiveId" clId="{FD2EB1C4-33A3-4000-890B-87848A0E597E}" dt="2021-01-27T13:08:54.350" v="11635" actId="1076"/>
        <pc:sldMkLst>
          <pc:docMk/>
          <pc:sldMk cId="2325867642" sldId="321"/>
        </pc:sldMkLst>
        <pc:spChg chg="mod">
          <ac:chgData name="Yu Jie Ong" userId="ce32859c3b00a37f" providerId="LiveId" clId="{FD2EB1C4-33A3-4000-890B-87848A0E597E}" dt="2021-01-27T13:01:11.868" v="11633" actId="14100"/>
          <ac:spMkLst>
            <pc:docMk/>
            <pc:sldMk cId="2325867642" sldId="321"/>
            <ac:spMk id="2" creationId="{14A41D04-C9F5-4775-9046-D26EFFB17926}"/>
          </ac:spMkLst>
        </pc:spChg>
        <pc:spChg chg="del">
          <ac:chgData name="Yu Jie Ong" userId="ce32859c3b00a37f" providerId="LiveId" clId="{FD2EB1C4-33A3-4000-890B-87848A0E597E}" dt="2021-01-27T12:52:27.033" v="10913"/>
          <ac:spMkLst>
            <pc:docMk/>
            <pc:sldMk cId="2325867642" sldId="321"/>
            <ac:spMk id="3" creationId="{0BD260F9-C2D5-4963-B8AE-B722A61AF0FF}"/>
          </ac:spMkLst>
        </pc:spChg>
        <pc:spChg chg="add mod">
          <ac:chgData name="Yu Jie Ong" userId="ce32859c3b00a37f" providerId="LiveId" clId="{FD2EB1C4-33A3-4000-890B-87848A0E597E}" dt="2021-01-27T12:52:31.569" v="10939" actId="20577"/>
          <ac:spMkLst>
            <pc:docMk/>
            <pc:sldMk cId="2325867642" sldId="321"/>
            <ac:spMk id="4" creationId="{18B970C0-F3FE-4D4A-B08A-0BF4DB922E77}"/>
          </ac:spMkLst>
        </pc:spChg>
        <pc:spChg chg="add del">
          <ac:chgData name="Yu Jie Ong" userId="ce32859c3b00a37f" providerId="LiveId" clId="{FD2EB1C4-33A3-4000-890B-87848A0E597E}" dt="2021-01-27T13:00:12.992" v="11564" actId="22"/>
          <ac:spMkLst>
            <pc:docMk/>
            <pc:sldMk cId="2325867642" sldId="321"/>
            <ac:spMk id="8" creationId="{13BE0B77-DDC6-4540-8F5F-AEDAB548ACBF}"/>
          </ac:spMkLst>
        </pc:spChg>
        <pc:picChg chg="add mod">
          <ac:chgData name="Yu Jie Ong" userId="ce32859c3b00a37f" providerId="LiveId" clId="{FD2EB1C4-33A3-4000-890B-87848A0E597E}" dt="2021-01-27T13:08:54.350" v="11635" actId="1076"/>
          <ac:picMkLst>
            <pc:docMk/>
            <pc:sldMk cId="2325867642" sldId="321"/>
            <ac:picMk id="6" creationId="{2BE1D16D-2296-433D-989D-2B3504105882}"/>
          </ac:picMkLst>
        </pc:picChg>
      </pc:sldChg>
      <pc:sldChg chg="addSp delSp modSp new del mod">
        <pc:chgData name="Yu Jie Ong" userId="ce32859c3b00a37f" providerId="LiveId" clId="{FD2EB1C4-33A3-4000-890B-87848A0E597E}" dt="2021-01-27T13:08:45.496" v="11634" actId="47"/>
        <pc:sldMkLst>
          <pc:docMk/>
          <pc:sldMk cId="1219858296" sldId="322"/>
        </pc:sldMkLst>
        <pc:spChg chg="del">
          <ac:chgData name="Yu Jie Ong" userId="ce32859c3b00a37f" providerId="LiveId" clId="{FD2EB1C4-33A3-4000-890B-87848A0E597E}" dt="2021-01-27T12:52:33.627" v="10940"/>
          <ac:spMkLst>
            <pc:docMk/>
            <pc:sldMk cId="1219858296" sldId="322"/>
            <ac:spMk id="3" creationId="{F0BB9A17-DB2C-4C1A-A3B3-7EDF5D3BBEFD}"/>
          </ac:spMkLst>
        </pc:spChg>
        <pc:spChg chg="add mod">
          <ac:chgData name="Yu Jie Ong" userId="ce32859c3b00a37f" providerId="LiveId" clId="{FD2EB1C4-33A3-4000-890B-87848A0E597E}" dt="2021-01-27T12:52:37.342" v="10956" actId="20577"/>
          <ac:spMkLst>
            <pc:docMk/>
            <pc:sldMk cId="1219858296" sldId="322"/>
            <ac:spMk id="4" creationId="{7EA6E3A5-E9FF-495B-B0C8-74B395B18023}"/>
          </ac:spMkLst>
        </pc:spChg>
      </pc:sldChg>
      <pc:sldChg chg="addSp delSp modSp new mod ord">
        <pc:chgData name="Yu Jie Ong" userId="ce32859c3b00a37f" providerId="LiveId" clId="{FD2EB1C4-33A3-4000-890B-87848A0E597E}" dt="2021-01-27T13:29:30.163" v="13254" actId="1076"/>
        <pc:sldMkLst>
          <pc:docMk/>
          <pc:sldMk cId="3557740380" sldId="322"/>
        </pc:sldMkLst>
        <pc:spChg chg="mod">
          <ac:chgData name="Yu Jie Ong" userId="ce32859c3b00a37f" providerId="LiveId" clId="{FD2EB1C4-33A3-4000-890B-87848A0E597E}" dt="2021-01-27T13:12:19.572" v="11978" actId="20577"/>
          <ac:spMkLst>
            <pc:docMk/>
            <pc:sldMk cId="3557740380" sldId="322"/>
            <ac:spMk id="2" creationId="{72E9602C-3500-4E66-BF33-E1393E3B6065}"/>
          </ac:spMkLst>
        </pc:spChg>
        <pc:spChg chg="mod">
          <ac:chgData name="Yu Jie Ong" userId="ce32859c3b00a37f" providerId="LiveId" clId="{FD2EB1C4-33A3-4000-890B-87848A0E597E}" dt="2021-01-27T13:11:38.412" v="11956" actId="1076"/>
          <ac:spMkLst>
            <pc:docMk/>
            <pc:sldMk cId="3557740380" sldId="322"/>
            <ac:spMk id="3" creationId="{D35E00E6-4EEC-4597-8D53-662883BE9FA0}"/>
          </ac:spMkLst>
        </pc:spChg>
        <pc:spChg chg="add mod">
          <ac:chgData name="Yu Jie Ong" userId="ce32859c3b00a37f" providerId="LiveId" clId="{FD2EB1C4-33A3-4000-890B-87848A0E597E}" dt="2021-01-27T13:23:32.057" v="13048" actId="1076"/>
          <ac:spMkLst>
            <pc:docMk/>
            <pc:sldMk cId="3557740380" sldId="322"/>
            <ac:spMk id="6" creationId="{976AADE4-7672-46E2-A858-5E2B80399ED8}"/>
          </ac:spMkLst>
        </pc:spChg>
        <pc:spChg chg="mod">
          <ac:chgData name="Yu Jie Ong" userId="ce32859c3b00a37f" providerId="LiveId" clId="{FD2EB1C4-33A3-4000-890B-87848A0E597E}" dt="2021-01-27T13:16:43.126" v="12531"/>
          <ac:spMkLst>
            <pc:docMk/>
            <pc:sldMk cId="3557740380" sldId="322"/>
            <ac:spMk id="12" creationId="{08781E34-0A3D-410F-AF2C-0AED2FD36605}"/>
          </ac:spMkLst>
        </pc:spChg>
        <pc:spChg chg="mod">
          <ac:chgData name="Yu Jie Ong" userId="ce32859c3b00a37f" providerId="LiveId" clId="{FD2EB1C4-33A3-4000-890B-87848A0E597E}" dt="2021-01-27T13:16:43.126" v="12531"/>
          <ac:spMkLst>
            <pc:docMk/>
            <pc:sldMk cId="3557740380" sldId="322"/>
            <ac:spMk id="13" creationId="{E4D92F60-F2E3-440B-95F8-3D389B361D53}"/>
          </ac:spMkLst>
        </pc:spChg>
        <pc:spChg chg="add mod">
          <ac:chgData name="Yu Jie Ong" userId="ce32859c3b00a37f" providerId="LiveId" clId="{FD2EB1C4-33A3-4000-890B-87848A0E597E}" dt="2021-01-27T13:18:53.949" v="12565" actId="1076"/>
          <ac:spMkLst>
            <pc:docMk/>
            <pc:sldMk cId="3557740380" sldId="322"/>
            <ac:spMk id="14" creationId="{00C9950D-8D14-4183-A6DD-24F8A37AECEB}"/>
          </ac:spMkLst>
        </pc:spChg>
        <pc:spChg chg="mod">
          <ac:chgData name="Yu Jie Ong" userId="ce32859c3b00a37f" providerId="LiveId" clId="{FD2EB1C4-33A3-4000-890B-87848A0E597E}" dt="2021-01-27T13:17:49.805" v="12552" actId="207"/>
          <ac:spMkLst>
            <pc:docMk/>
            <pc:sldMk cId="3557740380" sldId="322"/>
            <ac:spMk id="16" creationId="{9449AA69-1385-49B4-AEB0-109AA7BD69C2}"/>
          </ac:spMkLst>
        </pc:spChg>
        <pc:spChg chg="mod">
          <ac:chgData name="Yu Jie Ong" userId="ce32859c3b00a37f" providerId="LiveId" clId="{FD2EB1C4-33A3-4000-890B-87848A0E597E}" dt="2021-01-27T13:16:56.440" v="12535"/>
          <ac:spMkLst>
            <pc:docMk/>
            <pc:sldMk cId="3557740380" sldId="322"/>
            <ac:spMk id="17" creationId="{578058D3-45B3-4F93-B466-71D83AF16859}"/>
          </ac:spMkLst>
        </pc:spChg>
        <pc:spChg chg="mod">
          <ac:chgData name="Yu Jie Ong" userId="ce32859c3b00a37f" providerId="LiveId" clId="{FD2EB1C4-33A3-4000-890B-87848A0E597E}" dt="2021-01-27T13:18:07.538" v="12553" actId="207"/>
          <ac:spMkLst>
            <pc:docMk/>
            <pc:sldMk cId="3557740380" sldId="322"/>
            <ac:spMk id="19" creationId="{BFD03400-7D8B-4598-9042-4EAFD5C36C54}"/>
          </ac:spMkLst>
        </pc:spChg>
        <pc:spChg chg="mod">
          <ac:chgData name="Yu Jie Ong" userId="ce32859c3b00a37f" providerId="LiveId" clId="{FD2EB1C4-33A3-4000-890B-87848A0E597E}" dt="2021-01-27T13:18:07.538" v="12553" actId="207"/>
          <ac:spMkLst>
            <pc:docMk/>
            <pc:sldMk cId="3557740380" sldId="322"/>
            <ac:spMk id="20" creationId="{33EBCCDF-B6BF-43BF-93D3-077A95E6ED97}"/>
          </ac:spMkLst>
        </pc:spChg>
        <pc:spChg chg="mod">
          <ac:chgData name="Yu Jie Ong" userId="ce32859c3b00a37f" providerId="LiveId" clId="{FD2EB1C4-33A3-4000-890B-87848A0E597E}" dt="2021-01-27T13:18:14.600" v="12556"/>
          <ac:spMkLst>
            <pc:docMk/>
            <pc:sldMk cId="3557740380" sldId="322"/>
            <ac:spMk id="22" creationId="{F59ED240-16DC-4E2D-BE81-9480178AAADF}"/>
          </ac:spMkLst>
        </pc:spChg>
        <pc:spChg chg="mod">
          <ac:chgData name="Yu Jie Ong" userId="ce32859c3b00a37f" providerId="LiveId" clId="{FD2EB1C4-33A3-4000-890B-87848A0E597E}" dt="2021-01-27T13:18:14.600" v="12556"/>
          <ac:spMkLst>
            <pc:docMk/>
            <pc:sldMk cId="3557740380" sldId="322"/>
            <ac:spMk id="23" creationId="{1F40D2D9-6352-4CDE-B664-6BCB7A76BA68}"/>
          </ac:spMkLst>
        </pc:spChg>
        <pc:spChg chg="mod">
          <ac:chgData name="Yu Jie Ong" userId="ce32859c3b00a37f" providerId="LiveId" clId="{FD2EB1C4-33A3-4000-890B-87848A0E597E}" dt="2021-01-27T13:18:14.846" v="12557"/>
          <ac:spMkLst>
            <pc:docMk/>
            <pc:sldMk cId="3557740380" sldId="322"/>
            <ac:spMk id="25" creationId="{28E2BE18-0DBD-4BF9-B6DE-AD44261DF0F3}"/>
          </ac:spMkLst>
        </pc:spChg>
        <pc:spChg chg="mod">
          <ac:chgData name="Yu Jie Ong" userId="ce32859c3b00a37f" providerId="LiveId" clId="{FD2EB1C4-33A3-4000-890B-87848A0E597E}" dt="2021-01-27T13:18:14.846" v="12557"/>
          <ac:spMkLst>
            <pc:docMk/>
            <pc:sldMk cId="3557740380" sldId="322"/>
            <ac:spMk id="26" creationId="{FD608010-C45D-481C-86FB-027F7BDB5670}"/>
          </ac:spMkLst>
        </pc:spChg>
        <pc:grpChg chg="add del mod">
          <ac:chgData name="Yu Jie Ong" userId="ce32859c3b00a37f" providerId="LiveId" clId="{FD2EB1C4-33A3-4000-890B-87848A0E597E}" dt="2021-01-27T13:18:12.263" v="12555" actId="478"/>
          <ac:grpSpMkLst>
            <pc:docMk/>
            <pc:sldMk cId="3557740380" sldId="322"/>
            <ac:grpSpMk id="11" creationId="{34880B3D-5759-4718-BC50-75C039FA7266}"/>
          </ac:grpSpMkLst>
        </pc:grpChg>
        <pc:grpChg chg="add mod">
          <ac:chgData name="Yu Jie Ong" userId="ce32859c3b00a37f" providerId="LiveId" clId="{FD2EB1C4-33A3-4000-890B-87848A0E597E}" dt="2021-01-27T13:18:53.949" v="12565" actId="1076"/>
          <ac:grpSpMkLst>
            <pc:docMk/>
            <pc:sldMk cId="3557740380" sldId="322"/>
            <ac:grpSpMk id="15" creationId="{8177B2F2-9632-4775-86EC-6FCF9C7AFE25}"/>
          </ac:grpSpMkLst>
        </pc:grpChg>
        <pc:grpChg chg="add del mod">
          <ac:chgData name="Yu Jie Ong" userId="ce32859c3b00a37f" providerId="LiveId" clId="{FD2EB1C4-33A3-4000-890B-87848A0E597E}" dt="2021-01-27T13:18:11.544" v="12554" actId="478"/>
          <ac:grpSpMkLst>
            <pc:docMk/>
            <pc:sldMk cId="3557740380" sldId="322"/>
            <ac:grpSpMk id="18" creationId="{7471CE34-A0DA-4776-A6A5-F475C8FC40A1}"/>
          </ac:grpSpMkLst>
        </pc:grpChg>
        <pc:grpChg chg="add mod">
          <ac:chgData name="Yu Jie Ong" userId="ce32859c3b00a37f" providerId="LiveId" clId="{FD2EB1C4-33A3-4000-890B-87848A0E597E}" dt="2021-01-27T13:18:53.949" v="12565" actId="1076"/>
          <ac:grpSpMkLst>
            <pc:docMk/>
            <pc:sldMk cId="3557740380" sldId="322"/>
            <ac:grpSpMk id="21" creationId="{8E25B827-66F9-404D-9974-B5F08C42147E}"/>
          </ac:grpSpMkLst>
        </pc:grpChg>
        <pc:grpChg chg="add mod">
          <ac:chgData name="Yu Jie Ong" userId="ce32859c3b00a37f" providerId="LiveId" clId="{FD2EB1C4-33A3-4000-890B-87848A0E597E}" dt="2021-01-27T13:18:53.949" v="12565" actId="1076"/>
          <ac:grpSpMkLst>
            <pc:docMk/>
            <pc:sldMk cId="3557740380" sldId="322"/>
            <ac:grpSpMk id="24" creationId="{88374631-D7E1-4BCD-A26F-C5206906A32B}"/>
          </ac:grpSpMkLst>
        </pc:grpChg>
        <pc:picChg chg="add mod">
          <ac:chgData name="Yu Jie Ong" userId="ce32859c3b00a37f" providerId="LiveId" clId="{FD2EB1C4-33A3-4000-890B-87848A0E597E}" dt="2021-01-27T13:29:30.163" v="13254" actId="1076"/>
          <ac:picMkLst>
            <pc:docMk/>
            <pc:sldMk cId="3557740380" sldId="322"/>
            <ac:picMk id="5" creationId="{0775B2C3-7D3B-4F7A-AB3E-18D79D622B6C}"/>
          </ac:picMkLst>
        </pc:picChg>
        <pc:picChg chg="add del mod modCrop">
          <ac:chgData name="Yu Jie Ong" userId="ce32859c3b00a37f" providerId="LiveId" clId="{FD2EB1C4-33A3-4000-890B-87848A0E597E}" dt="2021-01-27T13:15:54.429" v="12523" actId="478"/>
          <ac:picMkLst>
            <pc:docMk/>
            <pc:sldMk cId="3557740380" sldId="322"/>
            <ac:picMk id="8" creationId="{BA1B5120-B7E0-43DB-B597-A3E776F8F4DF}"/>
          </ac:picMkLst>
        </pc:picChg>
        <pc:picChg chg="add mod">
          <ac:chgData name="Yu Jie Ong" userId="ce32859c3b00a37f" providerId="LiveId" clId="{FD2EB1C4-33A3-4000-890B-87848A0E597E}" dt="2021-01-27T13:29:28.990" v="13253" actId="1076"/>
          <ac:picMkLst>
            <pc:docMk/>
            <pc:sldMk cId="3557740380" sldId="322"/>
            <ac:picMk id="10" creationId="{710167B3-C039-4539-AD72-8056E2A748D5}"/>
          </ac:picMkLst>
        </pc:picChg>
      </pc:sldChg>
      <pc:sldChg chg="addSp delSp modSp new mod modNotesTx">
        <pc:chgData name="Yu Jie Ong" userId="ce32859c3b00a37f" providerId="LiveId" clId="{FD2EB1C4-33A3-4000-890B-87848A0E597E}" dt="2021-01-27T13:32:06.050" v="13510" actId="20577"/>
        <pc:sldMkLst>
          <pc:docMk/>
          <pc:sldMk cId="2816231019" sldId="323"/>
        </pc:sldMkLst>
        <pc:spChg chg="mod">
          <ac:chgData name="Yu Jie Ong" userId="ce32859c3b00a37f" providerId="LiveId" clId="{FD2EB1C4-33A3-4000-890B-87848A0E597E}" dt="2021-01-27T13:30:29.254" v="13345" actId="1076"/>
          <ac:spMkLst>
            <pc:docMk/>
            <pc:sldMk cId="2816231019" sldId="323"/>
            <ac:spMk id="2" creationId="{C1611C45-30B4-4DC8-AE3C-10D5899DF873}"/>
          </ac:spMkLst>
        </pc:spChg>
        <pc:spChg chg="del">
          <ac:chgData name="Yu Jie Ong" userId="ce32859c3b00a37f" providerId="LiveId" clId="{FD2EB1C4-33A3-4000-890B-87848A0E597E}" dt="2021-01-27T13:24:48.045" v="13055"/>
          <ac:spMkLst>
            <pc:docMk/>
            <pc:sldMk cId="2816231019" sldId="323"/>
            <ac:spMk id="3" creationId="{1BB839EF-26F5-4078-983B-B3DC3AE85B4D}"/>
          </ac:spMkLst>
        </pc:spChg>
        <pc:spChg chg="add mod">
          <ac:chgData name="Yu Jie Ong" userId="ce32859c3b00a37f" providerId="LiveId" clId="{FD2EB1C4-33A3-4000-890B-87848A0E597E}" dt="2021-01-27T13:24:49.628" v="13056" actId="1076"/>
          <ac:spMkLst>
            <pc:docMk/>
            <pc:sldMk cId="2816231019" sldId="323"/>
            <ac:spMk id="4" creationId="{5C1EC3B8-CF2F-49D7-9957-15E1309118D8}"/>
          </ac:spMkLst>
        </pc:spChg>
        <pc:spChg chg="add del mod">
          <ac:chgData name="Yu Jie Ong" userId="ce32859c3b00a37f" providerId="LiveId" clId="{FD2EB1C4-33A3-4000-890B-87848A0E597E}" dt="2021-01-27T13:31:21.297" v="13350" actId="478"/>
          <ac:spMkLst>
            <pc:docMk/>
            <pc:sldMk cId="2816231019" sldId="323"/>
            <ac:spMk id="10" creationId="{1FFED258-F4CA-4FDC-BE5F-37D1E13DECDB}"/>
          </ac:spMkLst>
        </pc:spChg>
        <pc:spChg chg="mod">
          <ac:chgData name="Yu Jie Ong" userId="ce32859c3b00a37f" providerId="LiveId" clId="{FD2EB1C4-33A3-4000-890B-87848A0E597E}" dt="2021-01-27T13:30:54.349" v="13346"/>
          <ac:spMkLst>
            <pc:docMk/>
            <pc:sldMk cId="2816231019" sldId="323"/>
            <ac:spMk id="12" creationId="{23E3A012-A99F-42AA-A746-290D2893CBAA}"/>
          </ac:spMkLst>
        </pc:spChg>
        <pc:spChg chg="mod">
          <ac:chgData name="Yu Jie Ong" userId="ce32859c3b00a37f" providerId="LiveId" clId="{FD2EB1C4-33A3-4000-890B-87848A0E597E}" dt="2021-01-27T13:30:54.349" v="13346"/>
          <ac:spMkLst>
            <pc:docMk/>
            <pc:sldMk cId="2816231019" sldId="323"/>
            <ac:spMk id="13" creationId="{FE411C24-01AA-4E10-B975-ABB5F4DA1A8A}"/>
          </ac:spMkLst>
        </pc:spChg>
        <pc:grpChg chg="add del mod">
          <ac:chgData name="Yu Jie Ong" userId="ce32859c3b00a37f" providerId="LiveId" clId="{FD2EB1C4-33A3-4000-890B-87848A0E597E}" dt="2021-01-27T13:31:21.914" v="13351" actId="478"/>
          <ac:grpSpMkLst>
            <pc:docMk/>
            <pc:sldMk cId="2816231019" sldId="323"/>
            <ac:grpSpMk id="11" creationId="{593F805E-3CAE-4B6E-9E2D-6BDD535AB81F}"/>
          </ac:grpSpMkLst>
        </pc:grpChg>
        <pc:picChg chg="add mod">
          <ac:chgData name="Yu Jie Ong" userId="ce32859c3b00a37f" providerId="LiveId" clId="{FD2EB1C4-33A3-4000-890B-87848A0E597E}" dt="2021-01-27T13:29:43.417" v="13257" actId="1076"/>
          <ac:picMkLst>
            <pc:docMk/>
            <pc:sldMk cId="2816231019" sldId="323"/>
            <ac:picMk id="6" creationId="{F4C77296-888C-4549-A466-71CD41EF4F3D}"/>
          </ac:picMkLst>
        </pc:picChg>
        <pc:picChg chg="add mod modCrop">
          <ac:chgData name="Yu Jie Ong" userId="ce32859c3b00a37f" providerId="LiveId" clId="{FD2EB1C4-33A3-4000-890B-87848A0E597E}" dt="2021-01-27T13:29:42.139" v="13256" actId="1076"/>
          <ac:picMkLst>
            <pc:docMk/>
            <pc:sldMk cId="2816231019" sldId="323"/>
            <ac:picMk id="8" creationId="{E38193C0-4DF1-4F8B-B6BB-020781EEB763}"/>
          </ac:picMkLst>
        </pc:picChg>
        <pc:picChg chg="add mod">
          <ac:chgData name="Yu Jie Ong" userId="ce32859c3b00a37f" providerId="LiveId" clId="{FD2EB1C4-33A3-4000-890B-87848A0E597E}" dt="2021-01-27T13:29:49.179" v="13260" actId="1076"/>
          <ac:picMkLst>
            <pc:docMk/>
            <pc:sldMk cId="2816231019" sldId="323"/>
            <ac:picMk id="9" creationId="{84D42241-E3AF-428C-8BB4-C033745D02B9}"/>
          </ac:picMkLst>
        </pc:picChg>
      </pc:sldChg>
      <pc:sldChg chg="modSp new del mod">
        <pc:chgData name="Yu Jie Ong" userId="ce32859c3b00a37f" providerId="LiveId" clId="{FD2EB1C4-33A3-4000-890B-87848A0E597E}" dt="2021-01-27T14:02:19.396" v="14817" actId="47"/>
        <pc:sldMkLst>
          <pc:docMk/>
          <pc:sldMk cId="2620999238" sldId="324"/>
        </pc:sldMkLst>
        <pc:spChg chg="mod">
          <ac:chgData name="Yu Jie Ong" userId="ce32859c3b00a37f" providerId="LiveId" clId="{FD2EB1C4-33A3-4000-890B-87848A0E597E}" dt="2021-01-27T13:49:50.752" v="14008" actId="1076"/>
          <ac:spMkLst>
            <pc:docMk/>
            <pc:sldMk cId="2620999238" sldId="324"/>
            <ac:spMk id="2" creationId="{F50E987D-F794-4EFE-BA9F-63D33C150F53}"/>
          </ac:spMkLst>
        </pc:spChg>
        <pc:spChg chg="mod">
          <ac:chgData name="Yu Jie Ong" userId="ce32859c3b00a37f" providerId="LiveId" clId="{FD2EB1C4-33A3-4000-890B-87848A0E597E}" dt="2021-01-27T13:46:14.111" v="13992" actId="20577"/>
          <ac:spMkLst>
            <pc:docMk/>
            <pc:sldMk cId="2620999238" sldId="324"/>
            <ac:spMk id="3" creationId="{ED7E6628-B6AE-4475-88A5-A70EDAE6FADF}"/>
          </ac:spMkLst>
        </pc:spChg>
      </pc:sldChg>
      <pc:sldChg chg="addSp delSp modSp add mod">
        <pc:chgData name="Yu Jie Ong" userId="ce32859c3b00a37f" providerId="LiveId" clId="{FD2EB1C4-33A3-4000-890B-87848A0E597E}" dt="2021-01-27T14:02:11.909" v="14816" actId="1076"/>
        <pc:sldMkLst>
          <pc:docMk/>
          <pc:sldMk cId="3265470715" sldId="325"/>
        </pc:sldMkLst>
        <pc:spChg chg="add del mod">
          <ac:chgData name="Yu Jie Ong" userId="ce32859c3b00a37f" providerId="LiveId" clId="{FD2EB1C4-33A3-4000-890B-87848A0E597E}" dt="2021-01-27T13:51:55.248" v="14035" actId="478"/>
          <ac:spMkLst>
            <pc:docMk/>
            <pc:sldMk cId="3265470715" sldId="325"/>
            <ac:spMk id="3" creationId="{FC5EB3B9-58EE-438E-B89F-B5B777FAA3F0}"/>
          </ac:spMkLst>
        </pc:spChg>
        <pc:spChg chg="add mod">
          <ac:chgData name="Yu Jie Ong" userId="ce32859c3b00a37f" providerId="LiveId" clId="{FD2EB1C4-33A3-4000-890B-87848A0E597E}" dt="2021-01-27T14:02:03.973" v="14815" actId="20577"/>
          <ac:spMkLst>
            <pc:docMk/>
            <pc:sldMk cId="3265470715" sldId="325"/>
            <ac:spMk id="13" creationId="{F8ED463F-7B49-4917-92EB-F9CDF24A750C}"/>
          </ac:spMkLst>
        </pc:spChg>
        <pc:spChg chg="del">
          <ac:chgData name="Yu Jie Ong" userId="ce32859c3b00a37f" providerId="LiveId" clId="{FD2EB1C4-33A3-4000-890B-87848A0E597E}" dt="2021-01-27T13:51:39.280" v="14010" actId="478"/>
          <ac:spMkLst>
            <pc:docMk/>
            <pc:sldMk cId="3265470715" sldId="325"/>
            <ac:spMk id="1349" creationId="{00000000-0000-0000-0000-000000000000}"/>
          </ac:spMkLst>
        </pc:spChg>
        <pc:spChg chg="mod">
          <ac:chgData name="Yu Jie Ong" userId="ce32859c3b00a37f" providerId="LiveId" clId="{FD2EB1C4-33A3-4000-890B-87848A0E597E}" dt="2021-01-27T13:57:28.158" v="14426" actId="1076"/>
          <ac:spMkLst>
            <pc:docMk/>
            <pc:sldMk cId="3265470715" sldId="325"/>
            <ac:spMk id="1350" creationId="{00000000-0000-0000-0000-000000000000}"/>
          </ac:spMkLst>
        </pc:spChg>
        <pc:spChg chg="del">
          <ac:chgData name="Yu Jie Ong" userId="ce32859c3b00a37f" providerId="LiveId" clId="{FD2EB1C4-33A3-4000-890B-87848A0E597E}" dt="2021-01-27T13:54:19.723" v="14119" actId="478"/>
          <ac:spMkLst>
            <pc:docMk/>
            <pc:sldMk cId="3265470715" sldId="325"/>
            <ac:spMk id="1351" creationId="{00000000-0000-0000-0000-000000000000}"/>
          </ac:spMkLst>
        </pc:spChg>
        <pc:spChg chg="mod">
          <ac:chgData name="Yu Jie Ong" userId="ce32859c3b00a37f" providerId="LiveId" clId="{FD2EB1C4-33A3-4000-890B-87848A0E597E}" dt="2021-01-27T14:02:11.909" v="14816" actId="1076"/>
          <ac:spMkLst>
            <pc:docMk/>
            <pc:sldMk cId="3265470715" sldId="325"/>
            <ac:spMk id="1352" creationId="{00000000-0000-0000-0000-000000000000}"/>
          </ac:spMkLst>
        </pc:spChg>
        <pc:spChg chg="mod">
          <ac:chgData name="Yu Jie Ong" userId="ce32859c3b00a37f" providerId="LiveId" clId="{FD2EB1C4-33A3-4000-890B-87848A0E597E}" dt="2021-01-27T14:00:40.493" v="14744" actId="1076"/>
          <ac:spMkLst>
            <pc:docMk/>
            <pc:sldMk cId="3265470715" sldId="325"/>
            <ac:spMk id="1353" creationId="{00000000-0000-0000-0000-000000000000}"/>
          </ac:spMkLst>
        </pc:spChg>
        <pc:spChg chg="del mod">
          <ac:chgData name="Yu Jie Ong" userId="ce32859c3b00a37f" providerId="LiveId" clId="{FD2EB1C4-33A3-4000-890B-87848A0E597E}" dt="2021-01-27T13:57:01.704" v="14412" actId="478"/>
          <ac:spMkLst>
            <pc:docMk/>
            <pc:sldMk cId="3265470715" sldId="325"/>
            <ac:spMk id="1354" creationId="{00000000-0000-0000-0000-000000000000}"/>
          </ac:spMkLst>
        </pc:spChg>
        <pc:spChg chg="del">
          <ac:chgData name="Yu Jie Ong" userId="ce32859c3b00a37f" providerId="LiveId" clId="{FD2EB1C4-33A3-4000-890B-87848A0E597E}" dt="2021-01-27T13:56:57.820" v="14409" actId="478"/>
          <ac:spMkLst>
            <pc:docMk/>
            <pc:sldMk cId="3265470715" sldId="325"/>
            <ac:spMk id="1355" creationId="{00000000-0000-0000-0000-000000000000}"/>
          </ac:spMkLst>
        </pc:spChg>
        <pc:spChg chg="del">
          <ac:chgData name="Yu Jie Ong" userId="ce32859c3b00a37f" providerId="LiveId" clId="{FD2EB1C4-33A3-4000-890B-87848A0E597E}" dt="2021-01-27T13:53:37.997" v="14099" actId="478"/>
          <ac:spMkLst>
            <pc:docMk/>
            <pc:sldMk cId="3265470715" sldId="325"/>
            <ac:spMk id="1356" creationId="{00000000-0000-0000-0000-000000000000}"/>
          </ac:spMkLst>
        </pc:spChg>
        <pc:spChg chg="del">
          <ac:chgData name="Yu Jie Ong" userId="ce32859c3b00a37f" providerId="LiveId" clId="{FD2EB1C4-33A3-4000-890B-87848A0E597E}" dt="2021-01-27T13:57:03.860" v="14413" actId="478"/>
          <ac:spMkLst>
            <pc:docMk/>
            <pc:sldMk cId="3265470715" sldId="325"/>
            <ac:spMk id="1357" creationId="{00000000-0000-0000-0000-000000000000}"/>
          </ac:spMkLst>
        </pc:spChg>
      </pc:sldChg>
      <pc:sldChg chg="addSp delSp modSp new mod modClrScheme chgLayout">
        <pc:chgData name="Yu Jie Ong" userId="ce32859c3b00a37f" providerId="LiveId" clId="{FD2EB1C4-33A3-4000-890B-87848A0E597E}" dt="2021-01-27T14:10:36.411" v="15040" actId="1076"/>
        <pc:sldMkLst>
          <pc:docMk/>
          <pc:sldMk cId="4051782628" sldId="326"/>
        </pc:sldMkLst>
        <pc:spChg chg="del mod ord">
          <ac:chgData name="Yu Jie Ong" userId="ce32859c3b00a37f" providerId="LiveId" clId="{FD2EB1C4-33A3-4000-890B-87848A0E597E}" dt="2021-01-27T14:08:37.422" v="14874" actId="700"/>
          <ac:spMkLst>
            <pc:docMk/>
            <pc:sldMk cId="4051782628" sldId="326"/>
            <ac:spMk id="2" creationId="{BA5E15E9-C361-478D-BF92-A96AA33F7084}"/>
          </ac:spMkLst>
        </pc:spChg>
        <pc:spChg chg="del mod ord">
          <ac:chgData name="Yu Jie Ong" userId="ce32859c3b00a37f" providerId="LiveId" clId="{FD2EB1C4-33A3-4000-890B-87848A0E597E}" dt="2021-01-27T14:08:37.422" v="14874" actId="700"/>
          <ac:spMkLst>
            <pc:docMk/>
            <pc:sldMk cId="4051782628" sldId="326"/>
            <ac:spMk id="3" creationId="{641B8DC0-8A38-4894-832F-847FA8DBAD48}"/>
          </ac:spMkLst>
        </pc:spChg>
        <pc:spChg chg="add mod ord">
          <ac:chgData name="Yu Jie Ong" userId="ce32859c3b00a37f" providerId="LiveId" clId="{FD2EB1C4-33A3-4000-890B-87848A0E597E}" dt="2021-01-27T14:10:34.074" v="15039" actId="1076"/>
          <ac:spMkLst>
            <pc:docMk/>
            <pc:sldMk cId="4051782628" sldId="326"/>
            <ac:spMk id="4" creationId="{237F0887-7D31-411F-8D3C-05CF04D6CEA1}"/>
          </ac:spMkLst>
        </pc:spChg>
        <pc:spChg chg="add mod ord">
          <ac:chgData name="Yu Jie Ong" userId="ce32859c3b00a37f" providerId="LiveId" clId="{FD2EB1C4-33A3-4000-890B-87848A0E597E}" dt="2021-01-27T14:10:36.411" v="15040" actId="1076"/>
          <ac:spMkLst>
            <pc:docMk/>
            <pc:sldMk cId="4051782628" sldId="326"/>
            <ac:spMk id="5" creationId="{2D8722DD-BEA7-4B2F-A0CF-F3380E104B0A}"/>
          </ac:spMkLst>
        </pc:spChg>
      </pc:sldChg>
      <pc:sldChg chg="addSp delSp modSp add mod">
        <pc:chgData name="Yu Jie Ong" userId="ce32859c3b00a37f" providerId="LiveId" clId="{FD2EB1C4-33A3-4000-890B-87848A0E597E}" dt="2021-01-27T14:42:29.666" v="16501" actId="1076"/>
        <pc:sldMkLst>
          <pc:docMk/>
          <pc:sldMk cId="1156368206" sldId="327"/>
        </pc:sldMkLst>
        <pc:spChg chg="mod">
          <ac:chgData name="Yu Jie Ong" userId="ce32859c3b00a37f" providerId="LiveId" clId="{FD2EB1C4-33A3-4000-890B-87848A0E597E}" dt="2021-01-27T14:28:41.924" v="15518" actId="20577"/>
          <ac:spMkLst>
            <pc:docMk/>
            <pc:sldMk cId="1156368206" sldId="327"/>
            <ac:spMk id="3" creationId="{F64F216C-1D2D-4E6E-B2C1-E2B0A622B612}"/>
          </ac:spMkLst>
        </pc:spChg>
        <pc:spChg chg="mod">
          <ac:chgData name="Yu Jie Ong" userId="ce32859c3b00a37f" providerId="LiveId" clId="{FD2EB1C4-33A3-4000-890B-87848A0E597E}" dt="2021-01-27T14:42:28.227" v="16500" actId="1076"/>
          <ac:spMkLst>
            <pc:docMk/>
            <pc:sldMk cId="1156368206" sldId="327"/>
            <ac:spMk id="5" creationId="{CC09D679-DE8C-471C-8A6F-FBB5DBB104D1}"/>
          </ac:spMkLst>
        </pc:spChg>
        <pc:picChg chg="add mod">
          <ac:chgData name="Yu Jie Ong" userId="ce32859c3b00a37f" providerId="LiveId" clId="{FD2EB1C4-33A3-4000-890B-87848A0E597E}" dt="2021-01-27T14:42:29.666" v="16501" actId="1076"/>
          <ac:picMkLst>
            <pc:docMk/>
            <pc:sldMk cId="1156368206" sldId="327"/>
            <ac:picMk id="4" creationId="{2119C86F-D815-42D0-A2EA-7F700B051ADA}"/>
          </ac:picMkLst>
        </pc:picChg>
        <pc:picChg chg="del">
          <ac:chgData name="Yu Jie Ong" userId="ce32859c3b00a37f" providerId="LiveId" clId="{FD2EB1C4-33A3-4000-890B-87848A0E597E}" dt="2021-01-27T14:42:04.007" v="16490" actId="478"/>
          <ac:picMkLst>
            <pc:docMk/>
            <pc:sldMk cId="1156368206" sldId="327"/>
            <ac:picMk id="7" creationId="{3CC1E6A2-6637-4A3B-A01D-D8AFB41A2AE4}"/>
          </ac:picMkLst>
        </pc:picChg>
        <pc:picChg chg="del">
          <ac:chgData name="Yu Jie Ong" userId="ce32859c3b00a37f" providerId="LiveId" clId="{FD2EB1C4-33A3-4000-890B-87848A0E597E}" dt="2021-01-27T14:42:04.601" v="16491" actId="478"/>
          <ac:picMkLst>
            <pc:docMk/>
            <pc:sldMk cId="1156368206" sldId="327"/>
            <ac:picMk id="9" creationId="{31D89027-1958-4CFC-B32A-B8465729936B}"/>
          </ac:picMkLst>
        </pc:picChg>
      </pc:sldChg>
      <pc:sldChg chg="modSp new del mod">
        <pc:chgData name="Yu Jie Ong" userId="ce32859c3b00a37f" providerId="LiveId" clId="{FD2EB1C4-33A3-4000-890B-87848A0E597E}" dt="2021-01-27T14:26:46.074" v="15487" actId="47"/>
        <pc:sldMkLst>
          <pc:docMk/>
          <pc:sldMk cId="184797796" sldId="328"/>
        </pc:sldMkLst>
        <pc:spChg chg="mod">
          <ac:chgData name="Yu Jie Ong" userId="ce32859c3b00a37f" providerId="LiveId" clId="{FD2EB1C4-33A3-4000-890B-87848A0E597E}" dt="2021-01-27T14:26:00.473" v="15486" actId="1076"/>
          <ac:spMkLst>
            <pc:docMk/>
            <pc:sldMk cId="184797796" sldId="328"/>
            <ac:spMk id="3" creationId="{63E55511-1EE4-4104-B25F-19432ACB4DA7}"/>
          </ac:spMkLst>
        </pc:spChg>
      </pc:sldChg>
      <pc:sldChg chg="addSp delSp modSp new mod">
        <pc:chgData name="Yu Jie Ong" userId="ce32859c3b00a37f" providerId="LiveId" clId="{FD2EB1C4-33A3-4000-890B-87848A0E597E}" dt="2021-01-27T14:36:42.534" v="16479" actId="1076"/>
        <pc:sldMkLst>
          <pc:docMk/>
          <pc:sldMk cId="375969477" sldId="328"/>
        </pc:sldMkLst>
        <pc:spChg chg="mod">
          <ac:chgData name="Yu Jie Ong" userId="ce32859c3b00a37f" providerId="LiveId" clId="{FD2EB1C4-33A3-4000-890B-87848A0E597E}" dt="2021-01-27T14:36:36.027" v="16478" actId="1076"/>
          <ac:spMkLst>
            <pc:docMk/>
            <pc:sldMk cId="375969477" sldId="328"/>
            <ac:spMk id="2" creationId="{2DBD2671-1713-47A4-B417-7E07EDB582AE}"/>
          </ac:spMkLst>
        </pc:spChg>
        <pc:spChg chg="mod">
          <ac:chgData name="Yu Jie Ong" userId="ce32859c3b00a37f" providerId="LiveId" clId="{FD2EB1C4-33A3-4000-890B-87848A0E597E}" dt="2021-01-27T14:36:42.534" v="16479" actId="1076"/>
          <ac:spMkLst>
            <pc:docMk/>
            <pc:sldMk cId="375969477" sldId="328"/>
            <ac:spMk id="3" creationId="{078C2CE5-03E0-4845-8487-03FD8FF08538}"/>
          </ac:spMkLst>
        </pc:spChg>
        <pc:picChg chg="add del mod">
          <ac:chgData name="Yu Jie Ong" userId="ce32859c3b00a37f" providerId="LiveId" clId="{FD2EB1C4-33A3-4000-890B-87848A0E597E}" dt="2021-01-27T14:29:29.847" v="15614" actId="21"/>
          <ac:picMkLst>
            <pc:docMk/>
            <pc:sldMk cId="375969477" sldId="328"/>
            <ac:picMk id="5" creationId="{03C01C9F-292F-40B5-8F6D-3836DD0E0AC9}"/>
          </ac:picMkLst>
        </pc:picChg>
        <pc:picChg chg="add mod">
          <ac:chgData name="Yu Jie Ong" userId="ce32859c3b00a37f" providerId="LiveId" clId="{FD2EB1C4-33A3-4000-890B-87848A0E597E}" dt="2021-01-27T14:36:01.796" v="16412" actId="1076"/>
          <ac:picMkLst>
            <pc:docMk/>
            <pc:sldMk cId="375969477" sldId="328"/>
            <ac:picMk id="6" creationId="{D9382BAF-3270-49FE-8125-B4AB876A94FB}"/>
          </ac:picMkLst>
        </pc:picChg>
        <pc:picChg chg="add del mod">
          <ac:chgData name="Yu Jie Ong" userId="ce32859c3b00a37f" providerId="LiveId" clId="{FD2EB1C4-33A3-4000-890B-87848A0E597E}" dt="2021-01-27T14:29:28.267" v="15613" actId="21"/>
          <ac:picMkLst>
            <pc:docMk/>
            <pc:sldMk cId="375969477" sldId="328"/>
            <ac:picMk id="7" creationId="{904F4D3C-212B-47DF-B175-714700885E52}"/>
          </ac:picMkLst>
        </pc:picChg>
        <pc:picChg chg="add del mod">
          <ac:chgData name="Yu Jie Ong" userId="ce32859c3b00a37f" providerId="LiveId" clId="{FD2EB1C4-33A3-4000-890B-87848A0E597E}" dt="2021-01-27T14:29:28.267" v="15613" actId="21"/>
          <ac:picMkLst>
            <pc:docMk/>
            <pc:sldMk cId="375969477" sldId="328"/>
            <ac:picMk id="8" creationId="{E85130BD-1309-4383-AE0A-AAA87685FA89}"/>
          </ac:picMkLst>
        </pc:picChg>
        <pc:picChg chg="add mod">
          <ac:chgData name="Yu Jie Ong" userId="ce32859c3b00a37f" providerId="LiveId" clId="{FD2EB1C4-33A3-4000-890B-87848A0E597E}" dt="2021-01-27T14:36:06.882" v="16415" actId="1076"/>
          <ac:picMkLst>
            <pc:docMk/>
            <pc:sldMk cId="375969477" sldId="328"/>
            <ac:picMk id="9" creationId="{13688643-60CF-4F7F-B00C-B37471EA49C1}"/>
          </ac:picMkLst>
        </pc:picChg>
      </pc:sldChg>
      <pc:sldChg chg="addSp modSp new mod">
        <pc:chgData name="Yu Jie Ong" userId="ce32859c3b00a37f" providerId="LiveId" clId="{FD2EB1C4-33A3-4000-890B-87848A0E597E}" dt="2021-01-27T14:38:20.613" v="16489" actId="20577"/>
        <pc:sldMkLst>
          <pc:docMk/>
          <pc:sldMk cId="334723614" sldId="329"/>
        </pc:sldMkLst>
        <pc:spChg chg="mod">
          <ac:chgData name="Yu Jie Ong" userId="ce32859c3b00a37f" providerId="LiveId" clId="{FD2EB1C4-33A3-4000-890B-87848A0E597E}" dt="2021-01-27T14:38:20.613" v="16489" actId="20577"/>
          <ac:spMkLst>
            <pc:docMk/>
            <pc:sldMk cId="334723614" sldId="329"/>
            <ac:spMk id="2" creationId="{24AD5EEB-C387-419D-92FE-3419B96516AB}"/>
          </ac:spMkLst>
        </pc:spChg>
        <pc:spChg chg="mod">
          <ac:chgData name="Yu Jie Ong" userId="ce32859c3b00a37f" providerId="LiveId" clId="{FD2EB1C4-33A3-4000-890B-87848A0E597E}" dt="2021-01-27T14:29:47.293" v="15623" actId="1076"/>
          <ac:spMkLst>
            <pc:docMk/>
            <pc:sldMk cId="334723614" sldId="329"/>
            <ac:spMk id="3" creationId="{54DDE4F1-BF70-42B5-84D1-9509B0C86E9D}"/>
          </ac:spMkLst>
        </pc:spChg>
        <pc:picChg chg="add mod">
          <ac:chgData name="Yu Jie Ong" userId="ce32859c3b00a37f" providerId="LiveId" clId="{FD2EB1C4-33A3-4000-890B-87848A0E597E}" dt="2021-01-27T14:29:51.106" v="15626" actId="1076"/>
          <ac:picMkLst>
            <pc:docMk/>
            <pc:sldMk cId="334723614" sldId="329"/>
            <ac:picMk id="4" creationId="{20D03AC4-DE6E-48A8-AE35-2122D8235EC3}"/>
          </ac:picMkLst>
        </pc:picChg>
      </pc:sldChg>
      <pc:sldMasterChg chg="delSldLayout">
        <pc:chgData name="Yu Jie Ong" userId="ce32859c3b00a37f" providerId="LiveId" clId="{FD2EB1C4-33A3-4000-890B-87848A0E597E}" dt="2021-01-27T14:14:02.429" v="15084" actId="47"/>
        <pc:sldMasterMkLst>
          <pc:docMk/>
          <pc:sldMasterMk cId="0" sldId="2147483672"/>
        </pc:sldMasterMkLst>
        <pc:sldLayoutChg chg="del">
          <pc:chgData name="Yu Jie Ong" userId="ce32859c3b00a37f" providerId="LiveId" clId="{FD2EB1C4-33A3-4000-890B-87848A0E597E}" dt="2021-01-27T14:02:25.008" v="14818" actId="47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Yu Jie Ong" userId="ce32859c3b00a37f" providerId="LiveId" clId="{FD2EB1C4-33A3-4000-890B-87848A0E597E}" dt="2021-01-27T14:02:32.480" v="14828" actId="47"/>
          <pc:sldLayoutMkLst>
            <pc:docMk/>
            <pc:sldMasterMk cId="0" sldId="2147483672"/>
            <pc:sldLayoutMk cId="0" sldId="2147483653"/>
          </pc:sldLayoutMkLst>
        </pc:sldLayoutChg>
        <pc:sldLayoutChg chg="del">
          <pc:chgData name="Yu Jie Ong" userId="ce32859c3b00a37f" providerId="LiveId" clId="{FD2EB1C4-33A3-4000-890B-87848A0E597E}" dt="2021-01-27T14:02:27.811" v="14821" actId="47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Yu Jie Ong" userId="ce32859c3b00a37f" providerId="LiveId" clId="{FD2EB1C4-33A3-4000-890B-87848A0E597E}" dt="2021-01-27T14:02:36.600" v="14834" actId="47"/>
          <pc:sldLayoutMkLst>
            <pc:docMk/>
            <pc:sldMasterMk cId="0" sldId="2147483672"/>
            <pc:sldLayoutMk cId="0" sldId="2147483656"/>
          </pc:sldLayoutMkLst>
        </pc:sldLayoutChg>
        <pc:sldLayoutChg chg="del">
          <pc:chgData name="Yu Jie Ong" userId="ce32859c3b00a37f" providerId="LiveId" clId="{FD2EB1C4-33A3-4000-890B-87848A0E597E}" dt="2021-01-27T14:02:29.787" v="14824" actId="47"/>
          <pc:sldLayoutMkLst>
            <pc:docMk/>
            <pc:sldMasterMk cId="0" sldId="2147483672"/>
            <pc:sldLayoutMk cId="0" sldId="2147483657"/>
          </pc:sldLayoutMkLst>
        </pc:sldLayoutChg>
        <pc:sldLayoutChg chg="del">
          <pc:chgData name="Yu Jie Ong" userId="ce32859c3b00a37f" providerId="LiveId" clId="{FD2EB1C4-33A3-4000-890B-87848A0E597E}" dt="2021-01-27T14:02:30.409" v="14825" actId="47"/>
          <pc:sldLayoutMkLst>
            <pc:docMk/>
            <pc:sldMasterMk cId="0" sldId="2147483672"/>
            <pc:sldLayoutMk cId="0" sldId="2147483658"/>
          </pc:sldLayoutMkLst>
        </pc:sldLayoutChg>
        <pc:sldLayoutChg chg="del">
          <pc:chgData name="Yu Jie Ong" userId="ce32859c3b00a37f" providerId="LiveId" clId="{FD2EB1C4-33A3-4000-890B-87848A0E597E}" dt="2021-01-27T14:02:30.969" v="14826" actId="47"/>
          <pc:sldLayoutMkLst>
            <pc:docMk/>
            <pc:sldMasterMk cId="0" sldId="2147483672"/>
            <pc:sldLayoutMk cId="0" sldId="2147483659"/>
          </pc:sldLayoutMkLst>
        </pc:sldLayoutChg>
        <pc:sldLayoutChg chg="del">
          <pc:chgData name="Yu Jie Ong" userId="ce32859c3b00a37f" providerId="LiveId" clId="{FD2EB1C4-33A3-4000-890B-87848A0E597E}" dt="2021-01-27T14:02:33.274" v="14829" actId="47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Yu Jie Ong" userId="ce32859c3b00a37f" providerId="LiveId" clId="{FD2EB1C4-33A3-4000-890B-87848A0E597E}" dt="2021-01-27T14:02:33.892" v="14830" actId="47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Yu Jie Ong" userId="ce32859c3b00a37f" providerId="LiveId" clId="{FD2EB1C4-33A3-4000-890B-87848A0E597E}" dt="2021-01-27T14:02:34.388" v="14831" actId="47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Yu Jie Ong" userId="ce32859c3b00a37f" providerId="LiveId" clId="{FD2EB1C4-33A3-4000-890B-87848A0E597E}" dt="2021-01-27T14:02:38.205" v="14835" actId="47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Yu Jie Ong" userId="ce32859c3b00a37f" providerId="LiveId" clId="{FD2EB1C4-33A3-4000-890B-87848A0E597E}" dt="2021-01-27T14:02:39.106" v="14836" actId="47"/>
          <pc:sldLayoutMkLst>
            <pc:docMk/>
            <pc:sldMasterMk cId="0" sldId="2147483672"/>
            <pc:sldLayoutMk cId="0" sldId="2147483666"/>
          </pc:sldLayoutMkLst>
        </pc:sldLayoutChg>
        <pc:sldLayoutChg chg="del">
          <pc:chgData name="Yu Jie Ong" userId="ce32859c3b00a37f" providerId="LiveId" clId="{FD2EB1C4-33A3-4000-890B-87848A0E597E}" dt="2021-01-27T14:02:40.341" v="14837" actId="47"/>
          <pc:sldLayoutMkLst>
            <pc:docMk/>
            <pc:sldMasterMk cId="0" sldId="2147483672"/>
            <pc:sldLayoutMk cId="0" sldId="2147483667"/>
          </pc:sldLayoutMkLst>
        </pc:sldLayoutChg>
        <pc:sldLayoutChg chg="del">
          <pc:chgData name="Yu Jie Ong" userId="ce32859c3b00a37f" providerId="LiveId" clId="{FD2EB1C4-33A3-4000-890B-87848A0E597E}" dt="2021-01-27T14:14:02.429" v="15084" actId="47"/>
          <pc:sldLayoutMkLst>
            <pc:docMk/>
            <pc:sldMasterMk cId="0" sldId="2147483672"/>
            <pc:sldLayoutMk cId="0" sldId="2147483669"/>
          </pc:sldLayoutMkLst>
        </pc:sldLayoutChg>
      </pc:sldMasterChg>
      <pc:sldMasterChg chg="del delSldLayout">
        <pc:chgData name="Yu Jie Ong" userId="ce32859c3b00a37f" providerId="LiveId" clId="{FD2EB1C4-33A3-4000-890B-87848A0E597E}" dt="2021-01-27T14:14:07.355" v="15100" actId="47"/>
        <pc:sldMasterMkLst>
          <pc:docMk/>
          <pc:sldMasterMk cId="0" sldId="2147483673"/>
        </pc:sldMasterMkLst>
        <pc:sldLayoutChg chg="del">
          <pc:chgData name="Yu Jie Ong" userId="ce32859c3b00a37f" providerId="LiveId" clId="{FD2EB1C4-33A3-4000-890B-87848A0E597E}" dt="2021-01-27T14:14:07.355" v="1510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  <pc:docChgLst>
    <pc:chgData name="Yu Jie Ong" userId="ce32859c3b00a37f" providerId="LiveId" clId="{3EB72E1A-32D8-7D47-B34F-23AA96D692EC}"/>
    <pc:docChg chg="modSld">
      <pc:chgData name="Yu Jie Ong" userId="ce32859c3b00a37f" providerId="LiveId" clId="{3EB72E1A-32D8-7D47-B34F-23AA96D692EC}" dt="2021-01-27T16:10:07.243" v="18" actId="20577"/>
      <pc:docMkLst>
        <pc:docMk/>
      </pc:docMkLst>
      <pc:sldChg chg="modSp mod">
        <pc:chgData name="Yu Jie Ong" userId="ce32859c3b00a37f" providerId="LiveId" clId="{3EB72E1A-32D8-7D47-B34F-23AA96D692EC}" dt="2021-01-27T16:09:51.193" v="17" actId="1076"/>
        <pc:sldMkLst>
          <pc:docMk/>
          <pc:sldMk cId="351755125" sldId="300"/>
        </pc:sldMkLst>
        <pc:picChg chg="mod">
          <ac:chgData name="Yu Jie Ong" userId="ce32859c3b00a37f" providerId="LiveId" clId="{3EB72E1A-32D8-7D47-B34F-23AA96D692EC}" dt="2021-01-27T16:09:51.193" v="17" actId="1076"/>
          <ac:picMkLst>
            <pc:docMk/>
            <pc:sldMk cId="351755125" sldId="300"/>
            <ac:picMk id="4" creationId="{CF7EC916-F433-4E58-AC70-0DDB3ABCA3B1}"/>
          </ac:picMkLst>
        </pc:picChg>
      </pc:sldChg>
      <pc:sldChg chg="modSp">
        <pc:chgData name="Yu Jie Ong" userId="ce32859c3b00a37f" providerId="LiveId" clId="{3EB72E1A-32D8-7D47-B34F-23AA96D692EC}" dt="2021-01-27T16:08:51.010" v="13" actId="1076"/>
        <pc:sldMkLst>
          <pc:docMk/>
          <pc:sldMk cId="2041653684" sldId="308"/>
        </pc:sldMkLst>
        <pc:picChg chg="mod">
          <ac:chgData name="Yu Jie Ong" userId="ce32859c3b00a37f" providerId="LiveId" clId="{3EB72E1A-32D8-7D47-B34F-23AA96D692EC}" dt="2021-01-27T16:08:51.010" v="13" actId="1076"/>
          <ac:picMkLst>
            <pc:docMk/>
            <pc:sldMk cId="2041653684" sldId="308"/>
            <ac:picMk id="4" creationId="{F99A2FF9-F1B4-4D41-8763-E88B8A3B3221}"/>
          </ac:picMkLst>
        </pc:picChg>
      </pc:sldChg>
      <pc:sldChg chg="modSp mod">
        <pc:chgData name="Yu Jie Ong" userId="ce32859c3b00a37f" providerId="LiveId" clId="{3EB72E1A-32D8-7D47-B34F-23AA96D692EC}" dt="2021-01-27T16:08:12.642" v="11" actId="14100"/>
        <pc:sldMkLst>
          <pc:docMk/>
          <pc:sldMk cId="3674054149" sldId="312"/>
        </pc:sldMkLst>
        <pc:spChg chg="mod">
          <ac:chgData name="Yu Jie Ong" userId="ce32859c3b00a37f" providerId="LiveId" clId="{3EB72E1A-32D8-7D47-B34F-23AA96D692EC}" dt="2021-01-27T16:08:12.642" v="11" actId="14100"/>
          <ac:spMkLst>
            <pc:docMk/>
            <pc:sldMk cId="3674054149" sldId="312"/>
            <ac:spMk id="2" creationId="{2DD1968E-D5EF-41B1-BFE6-469EBF2322CE}"/>
          </ac:spMkLst>
        </pc:spChg>
      </pc:sldChg>
      <pc:sldChg chg="modSp mod">
        <pc:chgData name="Yu Jie Ong" userId="ce32859c3b00a37f" providerId="LiveId" clId="{3EB72E1A-32D8-7D47-B34F-23AA96D692EC}" dt="2021-01-27T16:08:25.607" v="12" actId="1076"/>
        <pc:sldMkLst>
          <pc:docMk/>
          <pc:sldMk cId="1397389104" sldId="313"/>
        </pc:sldMkLst>
        <pc:spChg chg="mod">
          <ac:chgData name="Yu Jie Ong" userId="ce32859c3b00a37f" providerId="LiveId" clId="{3EB72E1A-32D8-7D47-B34F-23AA96D692EC}" dt="2021-01-27T16:08:25.607" v="12" actId="1076"/>
          <ac:spMkLst>
            <pc:docMk/>
            <pc:sldMk cId="1397389104" sldId="313"/>
            <ac:spMk id="2" creationId="{AA0F182C-2754-4829-9D34-D1BCFB1A9565}"/>
          </ac:spMkLst>
        </pc:spChg>
      </pc:sldChg>
      <pc:sldChg chg="modSp mod">
        <pc:chgData name="Yu Jie Ong" userId="ce32859c3b00a37f" providerId="LiveId" clId="{3EB72E1A-32D8-7D47-B34F-23AA96D692EC}" dt="2021-01-27T16:10:07.243" v="18" actId="20577"/>
        <pc:sldMkLst>
          <pc:docMk/>
          <pc:sldMk cId="3265470715" sldId="325"/>
        </pc:sldMkLst>
        <pc:spChg chg="mod">
          <ac:chgData name="Yu Jie Ong" userId="ce32859c3b00a37f" providerId="LiveId" clId="{3EB72E1A-32D8-7D47-B34F-23AA96D692EC}" dt="2021-01-27T16:10:07.243" v="18" actId="20577"/>
          <ac:spMkLst>
            <pc:docMk/>
            <pc:sldMk cId="3265470715" sldId="325"/>
            <ac:spMk id="1352" creationId="{00000000-0000-0000-0000-000000000000}"/>
          </ac:spMkLst>
        </pc:spChg>
      </pc:sldChg>
      <pc:sldChg chg="modSp mod">
        <pc:chgData name="Yu Jie Ong" userId="ce32859c3b00a37f" providerId="LiveId" clId="{3EB72E1A-32D8-7D47-B34F-23AA96D692EC}" dt="2021-01-27T16:09:06.690" v="15" actId="5793"/>
        <pc:sldMkLst>
          <pc:docMk/>
          <pc:sldMk cId="375969477" sldId="328"/>
        </pc:sldMkLst>
        <pc:spChg chg="mod">
          <ac:chgData name="Yu Jie Ong" userId="ce32859c3b00a37f" providerId="LiveId" clId="{3EB72E1A-32D8-7D47-B34F-23AA96D692EC}" dt="2021-01-27T16:09:06.690" v="15" actId="5793"/>
          <ac:spMkLst>
            <pc:docMk/>
            <pc:sldMk cId="375969477" sldId="328"/>
            <ac:spMk id="2" creationId="{2DBD2671-1713-47A4-B417-7E07EDB582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177929be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177929be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177929be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177929be_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025b75743_0_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025b75743_0_19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670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52b1301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52b1301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43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exact score are wrong. However, 2 out of 4 matches total goals is corrected.</a:t>
            </a:r>
          </a:p>
        </p:txBody>
      </p:sp>
    </p:spTree>
    <p:extLst>
      <p:ext uri="{BB962C8B-B14F-4D97-AF65-F5344CB8AC3E}">
        <p14:creationId xmlns:p14="http://schemas.microsoft.com/office/powerpoint/2010/main" val="223191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025b75743_0_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025b75743_0_1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54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025b75743_0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025b75743_0_2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5498" y="1981950"/>
            <a:ext cx="513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05498" y="3882150"/>
            <a:ext cx="5133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None/>
              <a:defRPr>
                <a:solidFill>
                  <a:srgbClr val="00537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TEXT ">
  <p:cSld name="BIG_NUMBER_1_1_1_3_3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20000" y="1685250"/>
            <a:ext cx="6750600" cy="30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000"/>
              <a:buNone/>
              <a:defRPr sz="1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 hasCustomPrompt="1"/>
          </p:nvPr>
        </p:nvSpPr>
        <p:spPr>
          <a:xfrm>
            <a:off x="198703" y="1204525"/>
            <a:ext cx="8337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1096000" y="1204525"/>
            <a:ext cx="3913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096005" y="1505375"/>
            <a:ext cx="2343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3" hasCustomPrompt="1"/>
          </p:nvPr>
        </p:nvSpPr>
        <p:spPr>
          <a:xfrm>
            <a:off x="198703" y="1893231"/>
            <a:ext cx="8337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4"/>
          </p:nvPr>
        </p:nvSpPr>
        <p:spPr>
          <a:xfrm>
            <a:off x="1096000" y="1893230"/>
            <a:ext cx="3913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1096005" y="2194080"/>
            <a:ext cx="2343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6" hasCustomPrompt="1"/>
          </p:nvPr>
        </p:nvSpPr>
        <p:spPr>
          <a:xfrm>
            <a:off x="198703" y="2581937"/>
            <a:ext cx="8337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7"/>
          </p:nvPr>
        </p:nvSpPr>
        <p:spPr>
          <a:xfrm>
            <a:off x="1096000" y="2581934"/>
            <a:ext cx="3913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8"/>
          </p:nvPr>
        </p:nvSpPr>
        <p:spPr>
          <a:xfrm>
            <a:off x="1096005" y="2882784"/>
            <a:ext cx="2343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9" hasCustomPrompt="1"/>
          </p:nvPr>
        </p:nvSpPr>
        <p:spPr>
          <a:xfrm>
            <a:off x="198703" y="3270643"/>
            <a:ext cx="8337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13"/>
          </p:nvPr>
        </p:nvSpPr>
        <p:spPr>
          <a:xfrm>
            <a:off x="1096000" y="3270639"/>
            <a:ext cx="3913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4"/>
          </p:nvPr>
        </p:nvSpPr>
        <p:spPr>
          <a:xfrm>
            <a:off x="1096005" y="3571489"/>
            <a:ext cx="2343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 hasCustomPrompt="1"/>
          </p:nvPr>
        </p:nvSpPr>
        <p:spPr>
          <a:xfrm>
            <a:off x="198703" y="3959349"/>
            <a:ext cx="8337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16"/>
          </p:nvPr>
        </p:nvSpPr>
        <p:spPr>
          <a:xfrm>
            <a:off x="1096000" y="3959343"/>
            <a:ext cx="39135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7"/>
          </p:nvPr>
        </p:nvSpPr>
        <p:spPr>
          <a:xfrm>
            <a:off x="1096005" y="4260193"/>
            <a:ext cx="2343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8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948604" y="1955373"/>
            <a:ext cx="2826300" cy="23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None/>
              <a:defRPr sz="1100">
                <a:solidFill>
                  <a:srgbClr val="00537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None/>
              <a:defRPr sz="28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5993075" y="5700"/>
            <a:ext cx="3150900" cy="58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4620750"/>
            <a:ext cx="3546300" cy="1572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BIG_NUMBER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8552000" y="4489875"/>
            <a:ext cx="591900" cy="3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0" y="4489875"/>
            <a:ext cx="8616600" cy="3900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BIG_NUMBER_1_1_1_1_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-150" y="0"/>
            <a:ext cx="4572300" cy="5143500"/>
          </a:xfrm>
          <a:prstGeom prst="rect">
            <a:avLst/>
          </a:prstGeom>
          <a:solidFill>
            <a:srgbClr val="0053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4571850" y="0"/>
            <a:ext cx="4572300" cy="514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BIG_NUMBER_1_1_1_1_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C5641"/>
              </a:buClr>
              <a:buSzPts val="2400"/>
              <a:buNone/>
              <a:defRPr sz="2400">
                <a:solidFill>
                  <a:srgbClr val="DC56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400"/>
              <a:buNone/>
              <a:defRPr sz="24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-112075" y="3761825"/>
            <a:ext cx="9256200" cy="138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-164375" y="3465375"/>
            <a:ext cx="3793800" cy="29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&amp;CREDITS">
  <p:cSld name="BIG_NUMBER_1_1_1_3_3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ctrTitle"/>
          </p:nvPr>
        </p:nvSpPr>
        <p:spPr>
          <a:xfrm>
            <a:off x="1222800" y="1812400"/>
            <a:ext cx="66984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1222800" y="2284700"/>
            <a:ext cx="38142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1222800" y="3716025"/>
            <a:ext cx="27531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900" b="1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including icons by </a:t>
            </a:r>
            <a:r>
              <a:rPr lang="en" sz="900" b="1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by </a:t>
            </a:r>
            <a:r>
              <a:rPr lang="en" sz="900">
                <a:solidFill>
                  <a:srgbClr val="DC5641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 sz="900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DC5641"/>
                </a:solidFill>
                <a:latin typeface="Questrial"/>
                <a:ea typeface="Questrial"/>
                <a:cs typeface="Questrial"/>
                <a:sym typeface="Questrial"/>
              </a:rPr>
              <a:t>Please keep this slide for attribution.</a:t>
            </a:r>
            <a:endParaRPr sz="900" b="1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DC564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orient="horz" pos="272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  <a:defRPr sz="3600">
                <a:solidFill>
                  <a:srgbClr val="00537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None/>
              <a:defRPr sz="3000">
                <a:solidFill>
                  <a:srgbClr val="005375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63" r:id="rId6"/>
    <p:sldLayoutId id="2147483664" r:id="rId7"/>
    <p:sldLayoutId id="2147483668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bref.com/" TargetMode="External"/><Relationship Id="rId2" Type="http://schemas.openxmlformats.org/officeDocument/2006/relationships/hyperlink" Target="http://www.premierleagu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stefanoleone992/fifa-21-complete-player-dataset" TargetMode="External"/><Relationship Id="rId4" Type="http://schemas.openxmlformats.org/officeDocument/2006/relationships/hyperlink" Target="https://www.ea.com/games/fif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tefanoleone992/fifa-21-complete-player-dataset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ctrTitle"/>
          </p:nvPr>
        </p:nvSpPr>
        <p:spPr>
          <a:xfrm>
            <a:off x="2005498" y="2225850"/>
            <a:ext cx="513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English Premier League </a:t>
            </a:r>
            <a:br>
              <a:rPr lang="en" dirty="0">
                <a:solidFill>
                  <a:srgbClr val="FFFFFF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</a:br>
            <a:r>
              <a:rPr lang="en" dirty="0">
                <a:solidFill>
                  <a:srgbClr val="FFFFFF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Predictions</a:t>
            </a:r>
            <a:endParaRPr dirty="0">
              <a:solidFill>
                <a:srgbClr val="FFFFFF"/>
              </a:solidFill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2005498" y="4338163"/>
            <a:ext cx="5133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Darion Ong Yu Jie</a:t>
            </a:r>
            <a:endParaRPr dirty="0">
              <a:solidFill>
                <a:srgbClr val="FFFFFF"/>
              </a:solidFill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1030" name="Picture 6" descr="2018 English Premier League Logo HD Wallpapers - Wallpaper Cave">
            <a:extLst>
              <a:ext uri="{FF2B5EF4-FFF2-40B4-BE49-F238E27FC236}">
                <a16:creationId xmlns:a16="http://schemas.microsoft.com/office/drawing/2014/main" id="{AF7B6862-D878-4F74-98C9-FC7261BC7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9" t="29791" r="24594" b="28503"/>
          <a:stretch/>
        </p:blipFill>
        <p:spPr bwMode="auto">
          <a:xfrm>
            <a:off x="2248919" y="865050"/>
            <a:ext cx="4712776" cy="22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F216C-1D2D-4E6E-B2C1-E2B0A62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" y="208070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Past Matches Stats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09D679-DE8C-471C-8A6F-FBB5DBB10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2608" y="969141"/>
            <a:ext cx="3476840" cy="30668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As we will not know future matches stats as the match will not been played, we will engineer the last three games and last five games average to determine the future.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9C86F-D815-42D0-A2EA-7F700B05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55" y="1982857"/>
            <a:ext cx="5461760" cy="8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6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F216C-1D2D-4E6E-B2C1-E2B0A62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" y="208070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Result &amp; Match Goals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09D679-DE8C-471C-8A6F-FBB5DBB10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268" y="1344629"/>
            <a:ext cx="3417572" cy="30668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There is no result feature.  Therefore, create using the goals and own goals stats.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values will be as followed: 0 is Home Win, 1 is Draw and 2 is Away Win.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home goals feature does not include the away own goals and is the same for the away goal feature.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Three new features were created, Home Total Goals, Away Total Goals and Total Goals.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005D1C-7467-4FC6-A6C0-1F6798F6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4" y="1920399"/>
            <a:ext cx="5565109" cy="13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F216C-1D2D-4E6E-B2C1-E2B0A622B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5" y="208070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Combination of Fixtures and Team Stats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09D679-DE8C-471C-8A6F-FBB5DBB10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574" y="1038330"/>
            <a:ext cx="3492631" cy="30668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After all necessary features are sorted, we combined the fixtures and team stats accordingly to the seasons they played in.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Each season is ranged between two dates based on the table on the right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Season 2020/2021 is currently ongoing.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549C4D4-A338-48E2-9A76-85A96D981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712141"/>
              </p:ext>
            </p:extLst>
          </p:nvPr>
        </p:nvGraphicFramePr>
        <p:xfrm>
          <a:off x="4208016" y="1713391"/>
          <a:ext cx="4625266" cy="1954135"/>
        </p:xfrm>
        <a:graphic>
          <a:graphicData uri="http://schemas.openxmlformats.org/drawingml/2006/table">
            <a:tbl>
              <a:tblPr firstRow="1" bandRow="1">
                <a:tableStyleId>{E7D48C78-7D08-48F8-AA7B-94AC35BE2066}</a:tableStyleId>
              </a:tblPr>
              <a:tblGrid>
                <a:gridCol w="1857203">
                  <a:extLst>
                    <a:ext uri="{9D8B030D-6E8A-4147-A177-3AD203B41FA5}">
                      <a16:colId xmlns:a16="http://schemas.microsoft.com/office/drawing/2014/main" val="2908238602"/>
                    </a:ext>
                  </a:extLst>
                </a:gridCol>
                <a:gridCol w="1348544">
                  <a:extLst>
                    <a:ext uri="{9D8B030D-6E8A-4147-A177-3AD203B41FA5}">
                      <a16:colId xmlns:a16="http://schemas.microsoft.com/office/drawing/2014/main" val="120805984"/>
                    </a:ext>
                  </a:extLst>
                </a:gridCol>
                <a:gridCol w="1419519">
                  <a:extLst>
                    <a:ext uri="{9D8B030D-6E8A-4147-A177-3AD203B41FA5}">
                      <a16:colId xmlns:a16="http://schemas.microsoft.com/office/drawing/2014/main" val="728561045"/>
                    </a:ext>
                  </a:extLst>
                </a:gridCol>
              </a:tblGrid>
              <a:tr h="39082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Start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End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25065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Season 2017/2018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2017-08-09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2018-05-13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113167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Season 2018/2019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2018-08-09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2019-05-13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057093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Season 2019/2020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2019-08-08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2020-07-27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737640"/>
                  </a:ext>
                </a:extLst>
              </a:tr>
              <a:tr h="3908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Season 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2020-09-11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Current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35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6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A335A21-EBF1-453F-9B17-1F69339FD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59" y="987708"/>
            <a:ext cx="5647506" cy="2368052"/>
          </a:xfrm>
        </p:spPr>
        <p:txBody>
          <a:bodyPr/>
          <a:lstStyle/>
          <a:p>
            <a:pPr marL="152400" indent="0" algn="l"/>
            <a:r>
              <a:rPr lang="en-US" sz="1800" dirty="0"/>
              <a:t>With our data, we will be looking at three targets. </a:t>
            </a:r>
          </a:p>
          <a:p>
            <a:pPr marL="152400" indent="0" algn="l"/>
            <a:endParaRPr lang="en-US" sz="1800" dirty="0"/>
          </a:p>
          <a:p>
            <a:pPr marL="495300" indent="-342900" algn="l">
              <a:buFont typeface="+mj-lt"/>
              <a:buAutoNum type="arabicPeriod"/>
            </a:pPr>
            <a:r>
              <a:rPr lang="en-US" sz="1800" dirty="0"/>
              <a:t>Result</a:t>
            </a:r>
          </a:p>
          <a:p>
            <a:pPr marL="495300" indent="-342900" algn="l">
              <a:buFont typeface="+mj-lt"/>
              <a:buAutoNum type="arabicPeriod"/>
            </a:pPr>
            <a:r>
              <a:rPr lang="en-US" sz="1800" dirty="0"/>
              <a:t>Home Total Goals</a:t>
            </a:r>
          </a:p>
          <a:p>
            <a:pPr marL="495300" indent="-342900" algn="l">
              <a:buFont typeface="+mj-lt"/>
              <a:buAutoNum type="arabicPeriod"/>
            </a:pPr>
            <a:r>
              <a:rPr lang="en-US" sz="1800" dirty="0"/>
              <a:t>Away Total Goals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6C72C44-7B1C-458F-9269-ACAAE5EB1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459" y="578974"/>
            <a:ext cx="8066088" cy="390525"/>
          </a:xfrm>
        </p:spPr>
        <p:txBody>
          <a:bodyPr/>
          <a:lstStyle/>
          <a:p>
            <a:pPr algn="l"/>
            <a:r>
              <a:rPr lang="en-US" sz="2800" dirty="0"/>
              <a:t>MODEL SELECTION &amp; EVALUATION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F05ED-7654-4181-85BD-F1A3BF6D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021" y="1987581"/>
            <a:ext cx="4093357" cy="23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1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530DFF4-A410-447C-BAA2-E929994A1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773" y="1713824"/>
            <a:ext cx="3146639" cy="212868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600" dirty="0"/>
              <a:t>As we prepare for modeling, we have dropped rows with null values and features that are not so related to Result.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F1 Score is used as the determinant metric. Micro Average is used as the data is not balanced. 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Random Forest is chosen.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9F848-1471-40F6-8C75-7EBBAB6C6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SELECTION &amp; EVALUATION:</a:t>
            </a:r>
            <a:br>
              <a:rPr lang="en-US" dirty="0"/>
            </a:br>
            <a:r>
              <a:rPr lang="en-US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FC1F3-BB8E-4B4E-87ED-FB98F4B5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91" y="1917576"/>
            <a:ext cx="539190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F8BD17E-8C98-4B99-A323-7AA9AC64A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17" y="1634582"/>
            <a:ext cx="2665950" cy="18743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Using Random Forest, most of the features that are important are individual team stats.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3CA8C-06F5-4C37-9C07-9F40432E6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SELECTION &amp; EVALUATION:</a:t>
            </a:r>
            <a:br>
              <a:rPr lang="en-US" dirty="0"/>
            </a:br>
            <a:r>
              <a:rPr lang="en-US" dirty="0"/>
              <a:t>Result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0C5EDF-A111-4BD7-A6C0-3239183A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227" y="1325374"/>
            <a:ext cx="5643056" cy="29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4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C756736-486B-49E3-9304-0453BD3FD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006" y="1593130"/>
            <a:ext cx="3041357" cy="2338080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Similarly, we will drop null values and features not very correlated to Home Total Goals. There are a total of 9 classes. However, we remove 2 of them as there are only two matches in it. </a:t>
            </a:r>
          </a:p>
          <a:p>
            <a:pPr marL="152400" indent="0"/>
            <a:endParaRPr lang="en-US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The data is still very imbalanced, so they are SMOTE before being trained.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F1 Score is used as the determinant metric. Micro Average is used as the data is not balanced.  However, the test accuracy is lower than the base line.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Gradient Boosting is chosen.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64904C7-0854-475D-9154-CE830286D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525" y="619125"/>
            <a:ext cx="8066088" cy="390525"/>
          </a:xfrm>
        </p:spPr>
        <p:txBody>
          <a:bodyPr/>
          <a:lstStyle/>
          <a:p>
            <a:r>
              <a:rPr lang="en-US" dirty="0"/>
              <a:t>MODEL SELECTION &amp; EVALUATION:</a:t>
            </a:r>
            <a:br>
              <a:rPr lang="en-US" dirty="0"/>
            </a:br>
            <a:r>
              <a:rPr lang="en-US" dirty="0"/>
              <a:t>Home Total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ECCEA-D20D-4140-8531-1EE49672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25" y="1725106"/>
            <a:ext cx="5387085" cy="18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A41D04-C9F5-4775-9046-D26EFFB17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926" y="1766837"/>
            <a:ext cx="2945875" cy="2320800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Similarly, we will drop null values and features not very correlated to Away Total Goals. There are also a total of 9 classes. However, we remove 2 of them as there are only two matches in it. </a:t>
            </a:r>
          </a:p>
          <a:p>
            <a:pPr marL="152400" indent="0"/>
            <a:endParaRPr lang="en-US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dirty="0"/>
              <a:t>The data is still very imbalanced, so they are SMOTE before being trained.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F1 Score is used as the determinant metric. Micro Average is used as the data is not balanced.  However, the test accuracy is lower than the base line.</a:t>
            </a:r>
          </a:p>
          <a:p>
            <a:pPr marL="32385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Support Vector Classifier is chosen.</a:t>
            </a:r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8B970C0-F3FE-4D4A-B08A-0BF4DB922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525" y="619125"/>
            <a:ext cx="8066088" cy="390525"/>
          </a:xfrm>
        </p:spPr>
        <p:txBody>
          <a:bodyPr/>
          <a:lstStyle/>
          <a:p>
            <a:r>
              <a:rPr lang="en-US" dirty="0"/>
              <a:t>MODEL SELECTION &amp; EVALUATION:</a:t>
            </a:r>
            <a:br>
              <a:rPr lang="en-US" dirty="0"/>
            </a:br>
            <a:r>
              <a:rPr lang="en-US" dirty="0"/>
              <a:t>Away Total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1D16D-2296-433D-989D-2B3504105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65" y="1616394"/>
            <a:ext cx="5404034" cy="19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6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E9602C-3500-4E66-BF33-E1393E3B6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136" y="739316"/>
            <a:ext cx="3463140" cy="2320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5E00E6-4EEC-4597-8D53-662883BE9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424" y="256618"/>
            <a:ext cx="8065800" cy="390000"/>
          </a:xfrm>
        </p:spPr>
        <p:txBody>
          <a:bodyPr/>
          <a:lstStyle/>
          <a:p>
            <a:r>
              <a:rPr lang="en-US" dirty="0"/>
              <a:t>PREDICTIONS:</a:t>
            </a:r>
            <a:br>
              <a:rPr lang="en-US" dirty="0"/>
            </a:br>
            <a:r>
              <a:rPr lang="en-US" dirty="0"/>
              <a:t>Result Odds with Singapore Pools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5B2C3-7D3B-4F7A-AB3E-18D79D62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76" y="792652"/>
            <a:ext cx="5045774" cy="1533623"/>
          </a:xfrm>
          <a:prstGeom prst="rect">
            <a:avLst/>
          </a:prstGeom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976AADE4-7672-46E2-A858-5E2B80399ED8}"/>
              </a:ext>
            </a:extLst>
          </p:cNvPr>
          <p:cNvSpPr txBox="1">
            <a:spLocks/>
          </p:cNvSpPr>
          <p:nvPr/>
        </p:nvSpPr>
        <p:spPr>
          <a:xfrm>
            <a:off x="397136" y="1755723"/>
            <a:ext cx="3024794" cy="241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100"/>
              <a:buFont typeface="Questrial"/>
              <a:buNone/>
              <a:defRPr sz="11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2800"/>
              <a:buFont typeface="Questrial"/>
              <a:buNone/>
              <a:defRPr sz="28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To test the model, we decide to take matches that are to be played this week for predictions.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We use the current season dataset to determine the upcoming matches.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On the right is the table of matches with the predicted results and probabilities.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As some matches have just been played, the below table is the result.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/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0167B3-C039-4539-AD72-8056E2A7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55" y="2429957"/>
            <a:ext cx="4307494" cy="1355447"/>
          </a:xfrm>
          <a:prstGeom prst="rect">
            <a:avLst/>
          </a:prstGeom>
        </p:spPr>
      </p:pic>
      <p:sp>
        <p:nvSpPr>
          <p:cNvPr id="14" name="Google Shape;6622;p62">
            <a:extLst>
              <a:ext uri="{FF2B5EF4-FFF2-40B4-BE49-F238E27FC236}">
                <a16:creationId xmlns:a16="http://schemas.microsoft.com/office/drawing/2014/main" id="{00C9950D-8D14-4183-A6DD-24F8A37AECEB}"/>
              </a:ext>
            </a:extLst>
          </p:cNvPr>
          <p:cNvSpPr/>
          <p:nvPr/>
        </p:nvSpPr>
        <p:spPr>
          <a:xfrm>
            <a:off x="7353326" y="2673734"/>
            <a:ext cx="274399" cy="263794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oogle Shape;6619;p62">
            <a:extLst>
              <a:ext uri="{FF2B5EF4-FFF2-40B4-BE49-F238E27FC236}">
                <a16:creationId xmlns:a16="http://schemas.microsoft.com/office/drawing/2014/main" id="{8177B2F2-9632-4775-86EC-6FCF9C7AFE25}"/>
              </a:ext>
            </a:extLst>
          </p:cNvPr>
          <p:cNvGrpSpPr/>
          <p:nvPr/>
        </p:nvGrpSpPr>
        <p:grpSpPr>
          <a:xfrm>
            <a:off x="7315818" y="2965055"/>
            <a:ext cx="349413" cy="250319"/>
            <a:chOff x="5223609" y="3731112"/>
            <a:chExt cx="371782" cy="274285"/>
          </a:xfrm>
        </p:grpSpPr>
        <p:sp>
          <p:nvSpPr>
            <p:cNvPr id="16" name="Google Shape;6620;p62">
              <a:extLst>
                <a:ext uri="{FF2B5EF4-FFF2-40B4-BE49-F238E27FC236}">
                  <a16:creationId xmlns:a16="http://schemas.microsoft.com/office/drawing/2014/main" id="{9449AA69-1385-49B4-AEB0-109AA7BD69C2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621;p62">
              <a:extLst>
                <a:ext uri="{FF2B5EF4-FFF2-40B4-BE49-F238E27FC236}">
                  <a16:creationId xmlns:a16="http://schemas.microsoft.com/office/drawing/2014/main" id="{578058D3-45B3-4F93-B466-71D83AF16859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619;p62">
            <a:extLst>
              <a:ext uri="{FF2B5EF4-FFF2-40B4-BE49-F238E27FC236}">
                <a16:creationId xmlns:a16="http://schemas.microsoft.com/office/drawing/2014/main" id="{8E25B827-66F9-404D-9974-B5F08C42147E}"/>
              </a:ext>
            </a:extLst>
          </p:cNvPr>
          <p:cNvGrpSpPr/>
          <p:nvPr/>
        </p:nvGrpSpPr>
        <p:grpSpPr>
          <a:xfrm>
            <a:off x="7315818" y="3240882"/>
            <a:ext cx="349413" cy="250319"/>
            <a:chOff x="5223609" y="3731112"/>
            <a:chExt cx="371782" cy="274285"/>
          </a:xfrm>
        </p:grpSpPr>
        <p:sp>
          <p:nvSpPr>
            <p:cNvPr id="22" name="Google Shape;6620;p62">
              <a:extLst>
                <a:ext uri="{FF2B5EF4-FFF2-40B4-BE49-F238E27FC236}">
                  <a16:creationId xmlns:a16="http://schemas.microsoft.com/office/drawing/2014/main" id="{F59ED240-16DC-4E2D-BE81-9480178AAADF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6621;p62">
              <a:extLst>
                <a:ext uri="{FF2B5EF4-FFF2-40B4-BE49-F238E27FC236}">
                  <a16:creationId xmlns:a16="http://schemas.microsoft.com/office/drawing/2014/main" id="{1F40D2D9-6352-4CDE-B664-6BCB7A76BA68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619;p62">
            <a:extLst>
              <a:ext uri="{FF2B5EF4-FFF2-40B4-BE49-F238E27FC236}">
                <a16:creationId xmlns:a16="http://schemas.microsoft.com/office/drawing/2014/main" id="{88374631-D7E1-4BCD-A26F-C5206906A32B}"/>
              </a:ext>
            </a:extLst>
          </p:cNvPr>
          <p:cNvGrpSpPr/>
          <p:nvPr/>
        </p:nvGrpSpPr>
        <p:grpSpPr>
          <a:xfrm>
            <a:off x="7315818" y="3497542"/>
            <a:ext cx="349413" cy="250319"/>
            <a:chOff x="5223609" y="3731112"/>
            <a:chExt cx="371782" cy="274285"/>
          </a:xfrm>
        </p:grpSpPr>
        <p:sp>
          <p:nvSpPr>
            <p:cNvPr id="25" name="Google Shape;6620;p62">
              <a:extLst>
                <a:ext uri="{FF2B5EF4-FFF2-40B4-BE49-F238E27FC236}">
                  <a16:creationId xmlns:a16="http://schemas.microsoft.com/office/drawing/2014/main" id="{28E2BE18-0DBD-4BF9-B6DE-AD44261DF0F3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6621;p62">
              <a:extLst>
                <a:ext uri="{FF2B5EF4-FFF2-40B4-BE49-F238E27FC236}">
                  <a16:creationId xmlns:a16="http://schemas.microsoft.com/office/drawing/2014/main" id="{FD608010-C45D-481C-86FB-027F7BDB5670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7740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7299B5-E88B-4854-B8A4-05AED810E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100" y="250616"/>
            <a:ext cx="8065800" cy="390000"/>
          </a:xfrm>
        </p:spPr>
        <p:txBody>
          <a:bodyPr/>
          <a:lstStyle/>
          <a:p>
            <a:r>
              <a:rPr lang="en-US" dirty="0"/>
              <a:t>PREDICTIONS:</a:t>
            </a:r>
            <a:br>
              <a:rPr lang="en-US" dirty="0"/>
            </a:br>
            <a:r>
              <a:rPr lang="en-US" dirty="0"/>
              <a:t>Result Odds with Singapore Pools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EDE4E-9777-49B2-8E35-92900B60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99" y="790734"/>
            <a:ext cx="3496118" cy="1293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2191E-B24F-4269-B898-85530552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99" y="2184477"/>
            <a:ext cx="3496117" cy="1449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90B05-E38F-443D-A5FB-2754F5B1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199" y="3706115"/>
            <a:ext cx="3496118" cy="585323"/>
          </a:xfrm>
          <a:prstGeom prst="rect">
            <a:avLst/>
          </a:prstGeom>
        </p:spPr>
      </p:pic>
      <p:sp>
        <p:nvSpPr>
          <p:cNvPr id="8" name="Subtitle 1">
            <a:extLst>
              <a:ext uri="{FF2B5EF4-FFF2-40B4-BE49-F238E27FC236}">
                <a16:creationId xmlns:a16="http://schemas.microsoft.com/office/drawing/2014/main" id="{EECC082C-7349-47D2-8B85-3D9B01F56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683" y="1100779"/>
            <a:ext cx="4080218" cy="1753035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Using probability, we managed to calculate the odds created from our model.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en-US" sz="1400" dirty="0"/>
              <a:t>We then compared the odds to the odds by Singapore Pools. This is to see whether we think alike.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52400" indent="0"/>
            <a:endParaRPr lang="en-US" sz="11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CA108-C9AE-46E9-A245-ED2598BA1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01" y="2753974"/>
            <a:ext cx="4609253" cy="14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64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l="28170" r="12422"/>
          <a:stretch/>
        </p:blipFill>
        <p:spPr>
          <a:xfrm>
            <a:off x="3711425" y="0"/>
            <a:ext cx="5432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0" y="296850"/>
            <a:ext cx="6080289" cy="454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ctrTitle" idx="18"/>
          </p:nvPr>
        </p:nvSpPr>
        <p:spPr>
          <a:xfrm>
            <a:off x="873273" y="469777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DC5641"/>
                </a:solidFill>
              </a:rPr>
              <a:t>TABLE OF CONTENTS</a:t>
            </a:r>
            <a:endParaRPr sz="2800" dirty="0">
              <a:solidFill>
                <a:srgbClr val="DC5641"/>
              </a:solidFill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ctrTitle" idx="2"/>
          </p:nvPr>
        </p:nvSpPr>
        <p:spPr>
          <a:xfrm>
            <a:off x="389047" y="2489864"/>
            <a:ext cx="4360020" cy="440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C5641"/>
                </a:solidFill>
              </a:rPr>
              <a:t>01 INTRODUCTION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02 PROBLEM STATEMENT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03 THE DATA APPROACH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04 EXPLORATORY DATA ANALYSIS &amp; FEATURE ENGINEERING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05 MODEL SELECTION &amp; EVALUATION 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06 PREDICTIONS</a:t>
            </a:r>
            <a:br>
              <a:rPr lang="en" sz="2400" dirty="0">
                <a:solidFill>
                  <a:srgbClr val="DC5641"/>
                </a:solidFill>
              </a:rPr>
            </a:br>
            <a:r>
              <a:rPr lang="en" sz="2400" dirty="0">
                <a:solidFill>
                  <a:srgbClr val="DC5641"/>
                </a:solidFill>
              </a:rPr>
              <a:t>07 CONCLUSION</a:t>
            </a:r>
            <a:endParaRPr sz="2400" dirty="0">
              <a:solidFill>
                <a:srgbClr val="DC5641"/>
              </a:solidFill>
            </a:endParaRPr>
          </a:p>
        </p:txBody>
      </p:sp>
      <p:pic>
        <p:nvPicPr>
          <p:cNvPr id="1026" name="Picture 2" descr="Premier League Peacock: How to watch fixtures on NBC Sports in USA">
            <a:extLst>
              <a:ext uri="{FF2B5EF4-FFF2-40B4-BE49-F238E27FC236}">
                <a16:creationId xmlns:a16="http://schemas.microsoft.com/office/drawing/2014/main" id="{A4D3CD6B-7F8A-4D0B-BBE0-8328DA12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46" y="1156627"/>
            <a:ext cx="4018107" cy="29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1611C45-30B4-4DC8-AE3C-10D5899DF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31" y="316938"/>
            <a:ext cx="6960485" cy="2320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Similarly, we also tested the home total and away total goals of the matches.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also compare the odds created from the model and Singapore Pools’.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C1EC3B8-CF2F-49D7-9957-15E130911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379" y="421162"/>
            <a:ext cx="8066088" cy="390525"/>
          </a:xfrm>
        </p:spPr>
        <p:txBody>
          <a:bodyPr/>
          <a:lstStyle/>
          <a:p>
            <a:r>
              <a:rPr lang="en-US" dirty="0"/>
              <a:t>PREDICTIONS:</a:t>
            </a:r>
            <a:br>
              <a:rPr lang="en-US" dirty="0"/>
            </a:br>
            <a:r>
              <a:rPr lang="en-US" dirty="0"/>
              <a:t>Exact Score Prediction Using Home &amp; Away Goals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77296-888C-4549-A466-71CD41EF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4" y="3125185"/>
            <a:ext cx="4649650" cy="1046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193C0-4DF1-4F8B-B6BB-020781EEB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"/>
          <a:stretch/>
        </p:blipFill>
        <p:spPr>
          <a:xfrm>
            <a:off x="382654" y="1968436"/>
            <a:ext cx="4649650" cy="1046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42241-E3AF-428C-8BB4-C033745D0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852" y="2581983"/>
            <a:ext cx="3452498" cy="10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3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8F7634-73B3-45B2-A25F-E82B63E89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06" y="417727"/>
            <a:ext cx="8065800" cy="390000"/>
          </a:xfrm>
        </p:spPr>
        <p:txBody>
          <a:bodyPr/>
          <a:lstStyle/>
          <a:p>
            <a:r>
              <a:rPr lang="en-US" dirty="0"/>
              <a:t>PREDICTIONS:</a:t>
            </a:r>
            <a:br>
              <a:rPr lang="en-US" dirty="0"/>
            </a:br>
            <a:r>
              <a:rPr lang="en-US" dirty="0"/>
              <a:t>Exact Score Prediction Using Home &amp; Away Goals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7EC74-CFFA-477B-8E89-B9F7210B8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" t="1849" r="-1" b="4324"/>
          <a:stretch/>
        </p:blipFill>
        <p:spPr>
          <a:xfrm>
            <a:off x="5529802" y="2269416"/>
            <a:ext cx="3397381" cy="1189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3213D-C4EA-4C36-B914-276068B3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3" b="3380"/>
          <a:stretch/>
        </p:blipFill>
        <p:spPr>
          <a:xfrm>
            <a:off x="5529802" y="3562169"/>
            <a:ext cx="3421538" cy="1189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7EC916-F433-4E58-AC70-0DDB3ABCA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r="1341"/>
          <a:stretch/>
        </p:blipFill>
        <p:spPr>
          <a:xfrm>
            <a:off x="174241" y="2864012"/>
            <a:ext cx="5178317" cy="698157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A3B5361D-55C7-44A2-96E5-400712CE1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518" y="576493"/>
            <a:ext cx="4789797" cy="2320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Here we compared a match’s Home &amp; Away Goals odds with Singapore Pools’.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With this target variable, our prediction enables betting sites to produce three different betting method.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B783B-2B8A-489F-A879-CD5724272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02" y="1373614"/>
            <a:ext cx="3400254" cy="7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5"/>
          <p:cNvSpPr txBox="1">
            <a:spLocks noGrp="1"/>
          </p:cNvSpPr>
          <p:nvPr>
            <p:ph type="ctrTitle" idx="4294967295"/>
          </p:nvPr>
        </p:nvSpPr>
        <p:spPr>
          <a:xfrm>
            <a:off x="380650" y="455359"/>
            <a:ext cx="3838926" cy="692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</a:rPr>
              <a:t>CONCLUSION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352" name="Google Shape;1352;p45"/>
          <p:cNvSpPr txBox="1">
            <a:spLocks noGrp="1"/>
          </p:cNvSpPr>
          <p:nvPr>
            <p:ph type="ctrTitle" idx="4294967295"/>
          </p:nvPr>
        </p:nvSpPr>
        <p:spPr>
          <a:xfrm>
            <a:off x="528548" y="2949199"/>
            <a:ext cx="3457601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We are only able to get 53% accuracy and F1-Score for the Result prediction. 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For Home and Away Goals predictions, we are only able to get 31.2% and 32.2%. 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Football prediction is not as easy as it seems to be. 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Other factors such match-fixing, players injuries, </a:t>
            </a:r>
            <a:r>
              <a:rPr lang="en-US" sz="1600" dirty="0" err="1">
                <a:solidFill>
                  <a:srgbClr val="FFFFFF"/>
                </a:solidFill>
              </a:rPr>
              <a:t>etc</a:t>
            </a:r>
            <a:r>
              <a:rPr lang="en-US" sz="1600" dirty="0">
                <a:solidFill>
                  <a:srgbClr val="FFFFFF"/>
                </a:solidFill>
              </a:rPr>
              <a:t>, can also affect the match outcome.</a:t>
            </a:r>
            <a:br>
              <a:rPr lang="en-US" sz="1600" dirty="0">
                <a:solidFill>
                  <a:srgbClr val="FFFFFF"/>
                </a:solidFill>
              </a:rPr>
            </a:b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1353" name="Google Shape;1353;p45"/>
          <p:cNvSpPr txBox="1">
            <a:spLocks noGrp="1"/>
          </p:cNvSpPr>
          <p:nvPr>
            <p:ph type="ctrTitle" idx="4294967295"/>
          </p:nvPr>
        </p:nvSpPr>
        <p:spPr>
          <a:xfrm>
            <a:off x="5265024" y="606560"/>
            <a:ext cx="3498326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sym typeface="Questrial"/>
              </a:rPr>
              <a:t>Moving</a:t>
            </a:r>
            <a:r>
              <a:rPr lang="en" sz="4000" dirty="0">
                <a:solidFill>
                  <a:srgbClr val="FFFFFF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  <a:sym typeface="Questrial"/>
              </a:rPr>
              <a:t> </a:t>
            </a:r>
            <a:r>
              <a:rPr lang="en" sz="4000" dirty="0">
                <a:solidFill>
                  <a:srgbClr val="FFFFFF"/>
                </a:solidFill>
                <a:sym typeface="Questrial"/>
              </a:rPr>
              <a:t>Forward</a:t>
            </a:r>
            <a:endParaRPr sz="4000" dirty="0">
              <a:solidFill>
                <a:srgbClr val="FFFFFF"/>
              </a:solidFill>
              <a:sym typeface="Questrial"/>
            </a:endParaRPr>
          </a:p>
        </p:txBody>
      </p:sp>
      <p:sp>
        <p:nvSpPr>
          <p:cNvPr id="13" name="Google Shape;1353;p45">
            <a:extLst>
              <a:ext uri="{FF2B5EF4-FFF2-40B4-BE49-F238E27FC236}">
                <a16:creationId xmlns:a16="http://schemas.microsoft.com/office/drawing/2014/main" id="{F8ED463F-7B49-4917-92EB-F9CDF24A750C}"/>
              </a:ext>
            </a:extLst>
          </p:cNvPr>
          <p:cNvSpPr txBox="1">
            <a:spLocks/>
          </p:cNvSpPr>
          <p:nvPr/>
        </p:nvSpPr>
        <p:spPr>
          <a:xfrm>
            <a:off x="5423872" y="2754199"/>
            <a:ext cx="3339478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00537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53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rgbClr val="FFFFFF"/>
                </a:solidFill>
                <a:latin typeface="Squada One" panose="020B0604020202020204" charset="0"/>
                <a:ea typeface="Premier League" panose="02000500000000000000" pitchFamily="2" charset="-128"/>
                <a:cs typeface="Premier League" panose="02000500000000000000" pitchFamily="2" charset="-128"/>
                <a:sym typeface="Questrial"/>
              </a:rPr>
              <a:t>More data like events during a match, players data and players to players data. </a:t>
            </a:r>
          </a:p>
          <a:p>
            <a:pPr algn="ctr"/>
            <a:endParaRPr lang="en-US" sz="1600" dirty="0">
              <a:solidFill>
                <a:srgbClr val="FFFFFF"/>
              </a:solidFill>
              <a:latin typeface="Squada One" panose="020B0604020202020204" charset="0"/>
              <a:ea typeface="Premier League" panose="02000500000000000000" pitchFamily="2" charset="-128"/>
              <a:cs typeface="Premier League" panose="02000500000000000000" pitchFamily="2" charset="-128"/>
              <a:sym typeface="Questrial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quada One" panose="020B0604020202020204" charset="0"/>
                <a:ea typeface="Premier League" panose="02000500000000000000" pitchFamily="2" charset="-128"/>
                <a:cs typeface="Premier League" panose="02000500000000000000" pitchFamily="2" charset="-128"/>
                <a:sym typeface="Questrial"/>
              </a:rPr>
              <a:t>More targets can be explored.  </a:t>
            </a:r>
          </a:p>
          <a:p>
            <a:pPr algn="ctr"/>
            <a:endParaRPr lang="en-US" sz="1600" dirty="0">
              <a:solidFill>
                <a:srgbClr val="FFFFFF"/>
              </a:solidFill>
              <a:latin typeface="Squada One" panose="020B0604020202020204" charset="0"/>
              <a:ea typeface="Premier League" panose="02000500000000000000" pitchFamily="2" charset="-128"/>
              <a:cs typeface="Premier League" panose="02000500000000000000" pitchFamily="2" charset="-128"/>
              <a:sym typeface="Questrial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quada One" panose="020B0604020202020204" charset="0"/>
                <a:ea typeface="Premier League" panose="02000500000000000000" pitchFamily="2" charset="-128"/>
                <a:cs typeface="Premier League" panose="02000500000000000000" pitchFamily="2" charset="-128"/>
                <a:sym typeface="Questrial"/>
              </a:rPr>
              <a:t>Half-Time and Full-Time scores, which team to score first, which player to score first, number of corners, 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quada One" panose="020B0604020202020204" charset="0"/>
                <a:ea typeface="Premier League" panose="02000500000000000000" pitchFamily="2" charset="-128"/>
                <a:cs typeface="Premier League" panose="02000500000000000000" pitchFamily="2" charset="-128"/>
                <a:sym typeface="Questrial"/>
              </a:rPr>
              <a:t>number of yellow cards etc.</a:t>
            </a:r>
            <a:endParaRPr lang="en-US" sz="1400" dirty="0">
              <a:solidFill>
                <a:srgbClr val="FFFFFF"/>
              </a:solidFill>
              <a:latin typeface="Squada One" panose="020B0604020202020204" charset="0"/>
              <a:ea typeface="Premier League" panose="02000500000000000000" pitchFamily="2" charset="-128"/>
              <a:cs typeface="Premier League" panose="02000500000000000000" pitchFamily="2" charset="-128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3265470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1"/>
          <p:cNvSpPr/>
          <p:nvPr/>
        </p:nvSpPr>
        <p:spPr>
          <a:xfrm>
            <a:off x="0" y="1487025"/>
            <a:ext cx="4332000" cy="20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64" name="Google Shape;1564;p51"/>
          <p:cNvSpPr txBox="1">
            <a:spLocks noGrp="1"/>
          </p:cNvSpPr>
          <p:nvPr>
            <p:ph type="ctrTitle"/>
          </p:nvPr>
        </p:nvSpPr>
        <p:spPr>
          <a:xfrm>
            <a:off x="252813" y="1396712"/>
            <a:ext cx="3909387" cy="942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THANK YOU</a:t>
            </a:r>
            <a:endParaRPr sz="48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565" name="Google Shape;1565;p51"/>
          <p:cNvSpPr txBox="1">
            <a:spLocks noGrp="1"/>
          </p:cNvSpPr>
          <p:nvPr>
            <p:ph type="subTitle" idx="1"/>
          </p:nvPr>
        </p:nvSpPr>
        <p:spPr>
          <a:xfrm>
            <a:off x="424167" y="2259168"/>
            <a:ext cx="3483665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And please do not use the predictions to gamble.</a:t>
            </a:r>
            <a:endParaRPr sz="1600" dirty="0"/>
          </a:p>
        </p:txBody>
      </p:sp>
      <p:sp>
        <p:nvSpPr>
          <p:cNvPr id="1566" name="Google Shape;1566;p51"/>
          <p:cNvSpPr/>
          <p:nvPr/>
        </p:nvSpPr>
        <p:spPr>
          <a:xfrm>
            <a:off x="4162275" y="1487025"/>
            <a:ext cx="169800" cy="20667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146" name="Picture 2" descr="Lacazette drops message for Aubameyang after he signs a new deal">
            <a:extLst>
              <a:ext uri="{FF2B5EF4-FFF2-40B4-BE49-F238E27FC236}">
                <a16:creationId xmlns:a16="http://schemas.microsoft.com/office/drawing/2014/main" id="{AD069191-E299-4310-9E67-26C1C7D1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91" y="1308194"/>
            <a:ext cx="4848709" cy="24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F0887-7D31-411F-8D3C-05CF04D6C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8722DD-BEA7-4B2F-A0CF-F3380E104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125" y="1369452"/>
            <a:ext cx="6750600" cy="3066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English Premier League – </a:t>
            </a:r>
            <a:r>
              <a:rPr lang="en-US" sz="1600" dirty="0">
                <a:hlinkClick r:id="rId2"/>
              </a:rPr>
              <a:t>www.premierleague.com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FBREF – </a:t>
            </a:r>
            <a:r>
              <a:rPr lang="en-US" sz="1600" dirty="0">
                <a:hlinkClick r:id="rId3"/>
              </a:rPr>
              <a:t>www.fbref.com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EA FIFA - </a:t>
            </a:r>
            <a:r>
              <a:rPr lang="en-US" sz="1600" dirty="0">
                <a:hlinkClick r:id="rId4"/>
              </a:rPr>
              <a:t>https://www.ea.com/games/fifa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Kaggle Dataset - </a:t>
            </a:r>
            <a:r>
              <a:rPr lang="en-US" sz="1600" dirty="0">
                <a:hlinkClick r:id="rId5"/>
              </a:rPr>
              <a:t>https://www.kaggle.com/stefanoleone992/fifa-21-complete-player-dataset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178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subTitle" idx="1"/>
          </p:nvPr>
        </p:nvSpPr>
        <p:spPr>
          <a:xfrm>
            <a:off x="644124" y="1373854"/>
            <a:ext cx="3321385" cy="2395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Football is the most popular sport in the world and it is very dominant in countries from Europe, South America and Africa.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Each country have their own individual leagues and English Premier League is the top league from England.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Notable teams in league are Manchester United, Liverpool, Arsenal, Chelsea and Manchester City.</a:t>
            </a:r>
            <a:endParaRPr sz="1400"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/>
          </p:nvPr>
        </p:nvSpPr>
        <p:spPr>
          <a:xfrm>
            <a:off x="644125" y="619550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82" y="0"/>
            <a:ext cx="3429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5313450" y="0"/>
            <a:ext cx="273600" cy="5143500"/>
          </a:xfrm>
          <a:prstGeom prst="rect">
            <a:avLst/>
          </a:prstGeom>
          <a:solidFill>
            <a:srgbClr val="DC5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B8E553-1CB0-4E3A-9A17-CC1E7F2FA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0702" y="1328001"/>
            <a:ext cx="2486153" cy="24874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6"/>
          <p:cNvSpPr txBox="1">
            <a:spLocks noGrp="1"/>
          </p:cNvSpPr>
          <p:nvPr>
            <p:ph type="ctrTitle"/>
          </p:nvPr>
        </p:nvSpPr>
        <p:spPr>
          <a:xfrm>
            <a:off x="466844" y="723618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PROBLEM STATEMENT</a:t>
            </a:r>
            <a:endParaRPr sz="3200" dirty="0">
              <a:solidFill>
                <a:schemeClr val="accent1"/>
              </a:solidFill>
            </a:endParaRPr>
          </a:p>
        </p:txBody>
      </p:sp>
      <p:pic>
        <p:nvPicPr>
          <p:cNvPr id="4" name="Picture 2" descr="West Ham United 1-1 Crystal Palace">
            <a:extLst>
              <a:ext uri="{FF2B5EF4-FFF2-40B4-BE49-F238E27FC236}">
                <a16:creationId xmlns:a16="http://schemas.microsoft.com/office/drawing/2014/main" id="{F99A2FF9-F1B4-4D41-8763-E88B8A3B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73" y="1219484"/>
            <a:ext cx="4814283" cy="270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F3DE5-2421-4544-9222-7E62D14E3A0F}"/>
              </a:ext>
            </a:extLst>
          </p:cNvPr>
          <p:cNvSpPr txBox="1"/>
          <p:nvPr/>
        </p:nvSpPr>
        <p:spPr>
          <a:xfrm>
            <a:off x="629815" y="1548882"/>
            <a:ext cx="278518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5375"/>
                </a:solidFill>
                <a:latin typeface="Questrial"/>
                <a:sym typeface="Questrial"/>
              </a:rPr>
              <a:t>Using past matches stats and football team stats from FIFA , predict future matches results.</a:t>
            </a: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4F920-E4BA-41D4-A605-FAC6E38927E3}"/>
              </a:ext>
            </a:extLst>
          </p:cNvPr>
          <p:cNvSpPr txBox="1"/>
          <p:nvPr/>
        </p:nvSpPr>
        <p:spPr>
          <a:xfrm>
            <a:off x="629815" y="3830805"/>
            <a:ext cx="77627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Questrial"/>
                <a:sym typeface="Questrial"/>
              </a:rPr>
              <a:t>Approach :</a:t>
            </a:r>
          </a:p>
          <a:p>
            <a:r>
              <a:rPr lang="en-US" sz="1600" dirty="0">
                <a:solidFill>
                  <a:schemeClr val="bg1"/>
                </a:solidFill>
                <a:latin typeface="Questrial"/>
                <a:sym typeface="Questrial"/>
              </a:rPr>
              <a:t>Using ML with Multi-Class Classification, discover important features for predicting the match results and develop a model which can assist potential stakeholders such as football pundits, betting website, football fans and shareholders of football club.</a:t>
            </a:r>
            <a:endParaRPr lang="en-US" sz="1800" b="1" dirty="0">
              <a:solidFill>
                <a:schemeClr val="bg1"/>
              </a:solidFill>
              <a:latin typeface="Questrial"/>
              <a:sym typeface="Questrial"/>
            </a:endParaRP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  <a:p>
            <a:endParaRPr lang="en-US" dirty="0">
              <a:solidFill>
                <a:srgbClr val="005375"/>
              </a:solidFill>
              <a:latin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204165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ctrTitle"/>
          </p:nvPr>
        </p:nvSpPr>
        <p:spPr>
          <a:xfrm>
            <a:off x="611838" y="290673"/>
            <a:ext cx="8065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 APPROACH</a:t>
            </a: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294967295"/>
          </p:nvPr>
        </p:nvSpPr>
        <p:spPr>
          <a:xfrm>
            <a:off x="6242088" y="597558"/>
            <a:ext cx="1689612" cy="893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 dirty="0"/>
              <a:t>Chosen players’ stats are then taken from the FIFA stats to form team stats.</a:t>
            </a:r>
            <a:endParaRPr sz="1050" dirty="0"/>
          </a:p>
        </p:txBody>
      </p:sp>
      <p:sp>
        <p:nvSpPr>
          <p:cNvPr id="289" name="Google Shape;289;p33"/>
          <p:cNvSpPr/>
          <p:nvPr/>
        </p:nvSpPr>
        <p:spPr>
          <a:xfrm>
            <a:off x="1216550" y="1969453"/>
            <a:ext cx="1629600" cy="4788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Squada One"/>
                <a:sym typeface="Squada One"/>
              </a:rPr>
              <a:t>I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2889575" y="1969453"/>
            <a:ext cx="1629600" cy="4788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II</a:t>
            </a:r>
            <a:endParaRPr dirty="0"/>
          </a:p>
        </p:txBody>
      </p:sp>
      <p:sp>
        <p:nvSpPr>
          <p:cNvPr id="291" name="Google Shape;291;p33"/>
          <p:cNvSpPr/>
          <p:nvPr/>
        </p:nvSpPr>
        <p:spPr>
          <a:xfrm>
            <a:off x="4593700" y="1969453"/>
            <a:ext cx="1629600" cy="478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III</a:t>
            </a:r>
            <a:endParaRPr dirty="0"/>
          </a:p>
        </p:txBody>
      </p:sp>
      <p:sp>
        <p:nvSpPr>
          <p:cNvPr id="292" name="Google Shape;292;p33"/>
          <p:cNvSpPr/>
          <p:nvPr/>
        </p:nvSpPr>
        <p:spPr>
          <a:xfrm>
            <a:off x="6297825" y="1969453"/>
            <a:ext cx="1629600" cy="478800"/>
          </a:xfrm>
          <a:prstGeom prst="chevron">
            <a:avLst>
              <a:gd name="adj" fmla="val 50000"/>
            </a:avLst>
          </a:prstGeom>
          <a:solidFill>
            <a:srgbClr val="003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Squada One"/>
                <a:sym typeface="Squada One"/>
              </a:rPr>
              <a:t>IV</a:t>
            </a:r>
            <a:endParaRPr dirty="0"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4294967295"/>
          </p:nvPr>
        </p:nvSpPr>
        <p:spPr>
          <a:xfrm>
            <a:off x="2824437" y="1069530"/>
            <a:ext cx="1994572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 dirty="0"/>
              <a:t>FIFA18, 19, 20 &amp; 21 datasets taken from </a:t>
            </a:r>
            <a:r>
              <a:rPr lang="en" sz="1050" dirty="0">
                <a:hlinkClick r:id="rId3"/>
              </a:rPr>
              <a:t>Kaggle</a:t>
            </a:r>
            <a:endParaRPr sz="1050" dirty="0"/>
          </a:p>
        </p:txBody>
      </p:sp>
      <p:sp>
        <p:nvSpPr>
          <p:cNvPr id="13" name="Google Shape;288;p33">
            <a:extLst>
              <a:ext uri="{FF2B5EF4-FFF2-40B4-BE49-F238E27FC236}">
                <a16:creationId xmlns:a16="http://schemas.microsoft.com/office/drawing/2014/main" id="{83D60772-1D83-434C-87B0-6221A94741EA}"/>
              </a:ext>
            </a:extLst>
          </p:cNvPr>
          <p:cNvSpPr txBox="1">
            <a:spLocks/>
          </p:cNvSpPr>
          <p:nvPr/>
        </p:nvSpPr>
        <p:spPr>
          <a:xfrm>
            <a:off x="4326285" y="3202960"/>
            <a:ext cx="2164429" cy="893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spcAft>
                <a:spcPts val="1600"/>
              </a:spcAft>
              <a:buFont typeface="Questrial"/>
              <a:buNone/>
            </a:pPr>
            <a:r>
              <a:rPr lang="en-US" dirty="0"/>
              <a:t>Using the seasons fixtures data, locate 18 players with the most </a:t>
            </a:r>
            <a:r>
              <a:rPr lang="en-US" sz="1050" dirty="0"/>
              <a:t>appearance</a:t>
            </a:r>
            <a:r>
              <a:rPr lang="en-US" dirty="0"/>
              <a:t> in each team for each season.</a:t>
            </a:r>
          </a:p>
        </p:txBody>
      </p:sp>
      <p:sp>
        <p:nvSpPr>
          <p:cNvPr id="14" name="Google Shape;295;p33">
            <a:extLst>
              <a:ext uri="{FF2B5EF4-FFF2-40B4-BE49-F238E27FC236}">
                <a16:creationId xmlns:a16="http://schemas.microsoft.com/office/drawing/2014/main" id="{B8F4CB8B-9A80-49CE-99B7-6D50B8587A42}"/>
              </a:ext>
            </a:extLst>
          </p:cNvPr>
          <p:cNvSpPr txBox="1">
            <a:spLocks/>
          </p:cNvSpPr>
          <p:nvPr/>
        </p:nvSpPr>
        <p:spPr>
          <a:xfrm>
            <a:off x="1080111" y="2906405"/>
            <a:ext cx="1757721" cy="97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●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5375"/>
              </a:buClr>
              <a:buSzPts val="1200"/>
              <a:buFont typeface="Questrial"/>
              <a:buChar char="○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5375"/>
              </a:buClr>
              <a:buSzPts val="1200"/>
              <a:buFont typeface="Questrial"/>
              <a:buChar char="■"/>
              <a:defRPr sz="1200" b="0" i="0" u="none" strike="noStrike" cap="none">
                <a:solidFill>
                  <a:srgbClr val="005375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 algn="ctr">
              <a:spcAft>
                <a:spcPts val="1600"/>
              </a:spcAft>
              <a:buFont typeface="Questrial"/>
              <a:buNone/>
            </a:pPr>
            <a:r>
              <a:rPr lang="en-US" sz="1050" dirty="0"/>
              <a:t>Web Scrap Data for the following seasons: 2017/2018, 2018/2019 2019/2020, 2020/2021 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14BDBA31-CD1B-4CA8-9C83-783D4580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1" y="2458526"/>
            <a:ext cx="3379801" cy="564427"/>
          </a:xfrm>
          <a:prstGeom prst="rect">
            <a:avLst/>
          </a:prstGeom>
        </p:spPr>
      </p:pic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00DEC1-3B54-435C-9A5C-21DAF2E52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437" y="1491194"/>
            <a:ext cx="1673025" cy="437775"/>
          </a:xfrm>
          <a:prstGeom prst="rect">
            <a:avLst/>
          </a:prstGeom>
        </p:spPr>
      </p:pic>
      <p:pic>
        <p:nvPicPr>
          <p:cNvPr id="3074" name="Picture 2" descr="The two teams line up ahead of the Premier League match between Manchester  United and Swansea City at Old Trafford on Ap… | Manchester united, Swansea  city, Swansea">
            <a:extLst>
              <a:ext uri="{FF2B5EF4-FFF2-40B4-BE49-F238E27FC236}">
                <a16:creationId xmlns:a16="http://schemas.microsoft.com/office/drawing/2014/main" id="{99CD069C-D9F0-46C5-A30A-817102BC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69" y="2529221"/>
            <a:ext cx="1369862" cy="6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93F1FD-A210-4350-A3DA-DC8E48E5E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931" y="1247434"/>
            <a:ext cx="1059927" cy="70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A0F182C-2754-4829-9D34-D1BCFB1A9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677" y="1303845"/>
            <a:ext cx="4088766" cy="2965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mentioned in previous slide, the team stats are engineered from top 18 players with the highest appearances in the season.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stats used from each player are Value, Wages, Age,  Height, Weight, Overall, Potential, International Reputation and Skills Move.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features are engineered differently:</a:t>
            </a:r>
            <a:br>
              <a:rPr lang="en-US" dirty="0"/>
            </a:br>
            <a:r>
              <a:rPr lang="en-US" dirty="0"/>
              <a:t>- Wage and Value are summed.</a:t>
            </a:r>
            <a:br>
              <a:rPr lang="en-US" dirty="0"/>
            </a:br>
            <a:r>
              <a:rPr lang="en-US" dirty="0"/>
              <a:t>-Mean and Standard Deviation of  Age, Height, Weight, Overall, Potential, International Reputation and Skills are used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D0C81-5161-4150-BCA3-0D8437CA6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5" y="390950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Team Statistics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78B24-3125-4CA1-8C43-0DB3ED6C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570" y="1159561"/>
            <a:ext cx="4529626" cy="1084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BA477-F456-45D4-A147-CA187A0E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71" y="2364065"/>
            <a:ext cx="4530224" cy="993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12418-CBFB-44D3-A5BC-A90A546A5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465" y="3507410"/>
            <a:ext cx="2536495" cy="113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8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DD1968E-D5EF-41B1-BFE6-469EBF232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60532"/>
            <a:ext cx="2875620" cy="26556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the heatmap of correlation between all the team stats.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footballers tend to be more valuable if they are better, the average overall and average potential are positive correlated with value and wages.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However, as a footballer ages, they tend to be not as good as before, their value, potential, overall and wages will drop.</a:t>
            </a:r>
          </a:p>
          <a:p>
            <a:pPr marL="152400" indent="0"/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Therefore, age has a strong negative correlation with a lot of other features.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07BDC-53C4-4107-BEF7-A18DB980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23" y="337610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Correlation Between Team Statistics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5B8C1A-D25A-469B-B324-4C53B146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20" y="998220"/>
            <a:ext cx="6205484" cy="38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05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DBD2671-1713-47A4-B417-7E07EDB58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47" y="1320865"/>
            <a:ext cx="2826300" cy="2320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One of the datasets we are using is the fixtures data, which consists of the matches that have been played in the season.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Each match has the match stats for the players, such as </a:t>
            </a:r>
            <a:r>
              <a:rPr lang="en-US" sz="1100" dirty="0" err="1"/>
              <a:t>Gls</a:t>
            </a:r>
            <a:r>
              <a:rPr lang="en-US" sz="1100" dirty="0"/>
              <a:t> which is goals, </a:t>
            </a:r>
            <a:r>
              <a:rPr lang="en-US" sz="1100" dirty="0" err="1"/>
              <a:t>SoT</a:t>
            </a:r>
            <a:r>
              <a:rPr lang="en-US" sz="1100" dirty="0"/>
              <a:t> is shots on target and </a:t>
            </a:r>
            <a:r>
              <a:rPr lang="en-US" sz="1100" dirty="0" err="1"/>
              <a:t>CrdY</a:t>
            </a:r>
            <a:r>
              <a:rPr lang="en-US" sz="1100" dirty="0"/>
              <a:t> is yellow card. </a:t>
            </a:r>
          </a:p>
          <a:p>
            <a:pPr marL="152400" indent="0"/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As we are looking at the team as a whole,  we will sum up each stat from each player into one.</a:t>
            </a:r>
          </a:p>
          <a:p>
            <a:pPr marL="152400" indent="0"/>
            <a:endParaRPr lang="en-US" sz="11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C2CE5-03E0-4845-8487-03FD8FF08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35" y="244344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Fixtures Matches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82BAF-3270-49FE-8125-B4AB876A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06" y="1184941"/>
            <a:ext cx="5345428" cy="188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88643-60CF-4F7F-B00C-B37471EA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50" y="3265913"/>
            <a:ext cx="5455365" cy="7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AD5EEB-C387-419D-92FE-3419B9651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86" y="1249695"/>
            <a:ext cx="3987510" cy="26514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of the features in the match stats are related. 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grid on the right contains the scatter plot for:</a:t>
            </a:r>
            <a:br>
              <a:rPr lang="en-US" dirty="0"/>
            </a:br>
            <a:r>
              <a:rPr lang="en-US" dirty="0"/>
              <a:t>-  Passes Completed (</a:t>
            </a:r>
            <a:r>
              <a:rPr lang="en-US" dirty="0" err="1"/>
              <a:t>Cmp</a:t>
            </a:r>
            <a:r>
              <a:rPr lang="en-US" dirty="0"/>
              <a:t>) &gt; 1</a:t>
            </a:r>
            <a:r>
              <a:rPr lang="en-US" baseline="30000" dirty="0"/>
              <a:t>st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/>
              <a:t>-  Passes Attempted (</a:t>
            </a:r>
            <a:r>
              <a:rPr lang="en-US" dirty="0" err="1"/>
              <a:t>Att</a:t>
            </a:r>
            <a:r>
              <a:rPr lang="en-US" dirty="0"/>
              <a:t>) &gt; 2</a:t>
            </a:r>
            <a:r>
              <a:rPr lang="en-US" baseline="30000" dirty="0"/>
              <a:t>nd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/>
              <a:t>-  Progressive  Passes (Prog) &gt; 3</a:t>
            </a:r>
            <a:r>
              <a:rPr lang="en-US" baseline="30000" dirty="0"/>
              <a:t>rd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/>
              <a:t>- Times the team controlled the ball (Carries) &gt; 4</a:t>
            </a:r>
            <a:r>
              <a:rPr lang="en-US" baseline="30000" dirty="0"/>
              <a:t>th</a:t>
            </a:r>
            <a:r>
              <a:rPr lang="en-US" dirty="0"/>
              <a:t> Row </a:t>
            </a:r>
            <a:br>
              <a:rPr lang="en-US" dirty="0"/>
            </a:br>
            <a:r>
              <a:rPr lang="en-US" dirty="0"/>
              <a:t>- Progressive Carries (Prog.1) &gt; 5</a:t>
            </a:r>
            <a:r>
              <a:rPr lang="en-US" baseline="30000" dirty="0"/>
              <a:t>th</a:t>
            </a:r>
            <a:r>
              <a:rPr lang="en-US" dirty="0"/>
              <a:t> Row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Using the scatter plot, you can see the moderate to strong linear relationship between the features.  These features have strong relationship.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Based on my understanding, these features are related to passes and possession. Before a pass is carried out, the ball will be at the player’s possession.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DDE4F1-BF70-42B5-84D1-9509B0C86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90" y="251802"/>
            <a:ext cx="8065800" cy="390000"/>
          </a:xfrm>
        </p:spPr>
        <p:txBody>
          <a:bodyPr/>
          <a:lstStyle/>
          <a:p>
            <a:r>
              <a:rPr lang="en-US" dirty="0"/>
              <a:t>EXPLORATORY DATA ANALYSIS &amp; FEATURE ENGINEERING</a:t>
            </a:r>
            <a:br>
              <a:rPr lang="en-US" dirty="0"/>
            </a:br>
            <a:r>
              <a:rPr lang="en-US" dirty="0"/>
              <a:t>Fixtures Matches Stats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03AC4-DE6E-48A8-AE35-2122D823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05" y="641802"/>
            <a:ext cx="4300979" cy="42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614"/>
      </p:ext>
    </p:extLst>
  </p:cSld>
  <p:clrMapOvr>
    <a:masterClrMapping/>
  </p:clrMapOvr>
</p:sld>
</file>

<file path=ppt/theme/theme1.xml><?xml version="1.0" encoding="utf-8"?>
<a:theme xmlns:a="http://schemas.openxmlformats.org/drawingml/2006/main" name="Soccer Club Brand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C5641"/>
      </a:accent1>
      <a:accent2>
        <a:srgbClr val="005375"/>
      </a:accent2>
      <a:accent3>
        <a:srgbClr val="00344A"/>
      </a:accent3>
      <a:accent4>
        <a:srgbClr val="9E3D2E"/>
      </a:accent4>
      <a:accent5>
        <a:srgbClr val="0074A3"/>
      </a:accent5>
      <a:accent6>
        <a:srgbClr val="0635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1563</Words>
  <Application>Microsoft Macintosh PowerPoint</Application>
  <PresentationFormat>On-screen Show (16:9)</PresentationFormat>
  <Paragraphs>157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Premier League</vt:lpstr>
      <vt:lpstr>Squada One</vt:lpstr>
      <vt:lpstr>Arial</vt:lpstr>
      <vt:lpstr>Questrial</vt:lpstr>
      <vt:lpstr>Soccer Club Branding by Slidesgo</vt:lpstr>
      <vt:lpstr>English Premier League  Predictions</vt:lpstr>
      <vt:lpstr>TABLE OF CONTENTS</vt:lpstr>
      <vt:lpstr>INTRODUCTION</vt:lpstr>
      <vt:lpstr>PROBLEM STATEMENT</vt:lpstr>
      <vt:lpstr>THE DATA APPROACH</vt:lpstr>
      <vt:lpstr>EXPLORATORY DATA ANALYSIS &amp; FEATURE ENGINEERING Team Statistics Features</vt:lpstr>
      <vt:lpstr>EXPLORATORY DATA ANALYSIS &amp; FEATURE ENGINEERING Correlation Between Team Statistics</vt:lpstr>
      <vt:lpstr>EXPLORATORY DATA ANALYSIS &amp; FEATURE ENGINEERING Fixtures Matches Stats</vt:lpstr>
      <vt:lpstr>EXPLORATORY DATA ANALYSIS &amp; FEATURE ENGINEERING Fixtures Matches Stats</vt:lpstr>
      <vt:lpstr>EXPLORATORY DATA ANALYSIS &amp; FEATURE ENGINEERING Past Matches Stats</vt:lpstr>
      <vt:lpstr>EXPLORATORY DATA ANALYSIS &amp; FEATURE ENGINEERING Result &amp; Match Goals </vt:lpstr>
      <vt:lpstr>EXPLORATORY DATA ANALYSIS &amp; FEATURE ENGINEERING Combination of Fixtures and Team Stats</vt:lpstr>
      <vt:lpstr>MODEL SELECTION &amp; EVALUATION </vt:lpstr>
      <vt:lpstr>MODEL SELECTION &amp; EVALUATION: Result</vt:lpstr>
      <vt:lpstr>MODEL SELECTION &amp; EVALUATION: Result</vt:lpstr>
      <vt:lpstr>MODEL SELECTION &amp; EVALUATION: Home Total Goals</vt:lpstr>
      <vt:lpstr>MODEL SELECTION &amp; EVALUATION: Away Total Goals</vt:lpstr>
      <vt:lpstr>PREDICTIONS: Result Odds with Singapore Pools</vt:lpstr>
      <vt:lpstr>PREDICTIONS: Result Odds with Singapore Pools</vt:lpstr>
      <vt:lpstr>PREDICTIONS: Exact Score Prediction Using Home &amp; Away Goals</vt:lpstr>
      <vt:lpstr>PREDICTIONS: Exact Score Prediction Using Home &amp; Away Goals</vt:lpstr>
      <vt:lpstr>CONCLUSION</vt:lpstr>
      <vt:lpstr>THANK YOU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Barclays Premier League  Preictions</dc:title>
  <cp:lastModifiedBy>Yu Jie Ong</cp:lastModifiedBy>
  <cp:revision>1</cp:revision>
  <dcterms:modified xsi:type="dcterms:W3CDTF">2021-01-27T16:10:36Z</dcterms:modified>
</cp:coreProperties>
</file>